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4" d="100"/>
          <a:sy n="74" d="100"/>
        </p:scale>
        <p:origin x="3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499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03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193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563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8377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090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682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739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334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118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3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33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ortal.velvetech.com/MainPag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Team management in summer school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 Artemiy Firsov, </a:t>
            </a:r>
            <a:r>
              <a:rPr lang="en-US" dirty="0" err="1" smtClean="0"/>
              <a:t>velvetech</a:t>
            </a:r>
            <a:r>
              <a:rPr lang="en-US" dirty="0" smtClean="0"/>
              <a:t> </a:t>
            </a:r>
            <a:r>
              <a:rPr lang="en-US" dirty="0" err="1" smtClean="0"/>
              <a:t>llc</a:t>
            </a:r>
            <a:endParaRPr lang="en-US" dirty="0"/>
          </a:p>
          <a:p>
            <a:r>
              <a:rPr lang="en-US" smtClean="0"/>
              <a:t>04/05/2017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63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0030" y="2207415"/>
            <a:ext cx="3095737" cy="268592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Corporate portal</a:t>
            </a:r>
          </a:p>
          <a:p>
            <a:pPr lvl="1"/>
            <a:r>
              <a:rPr lang="en-US" sz="2400" dirty="0" smtClean="0"/>
              <a:t>News</a:t>
            </a:r>
          </a:p>
          <a:p>
            <a:pPr lvl="1"/>
            <a:r>
              <a:rPr lang="en-US" sz="2400" dirty="0" smtClean="0"/>
              <a:t>Events</a:t>
            </a:r>
          </a:p>
          <a:p>
            <a:pPr lvl="1"/>
            <a:r>
              <a:rPr lang="en-US" sz="2400" dirty="0" smtClean="0"/>
              <a:t>Ads</a:t>
            </a:r>
          </a:p>
          <a:p>
            <a:pPr lvl="1"/>
            <a:r>
              <a:rPr lang="en-US" sz="2400" dirty="0" smtClean="0"/>
              <a:t>Help</a:t>
            </a:r>
          </a:p>
          <a:p>
            <a:pPr lvl="1"/>
            <a:r>
              <a:rPr lang="en-US" sz="2400" dirty="0" smtClean="0"/>
              <a:t>Forget</a:t>
            </a:r>
            <a:endParaRPr lang="en-US" sz="2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639951" y="2207414"/>
            <a:ext cx="4515729" cy="363067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.NET Core/.NET Framework</a:t>
            </a:r>
          </a:p>
          <a:p>
            <a:r>
              <a:rPr lang="en-US" sz="2400" dirty="0" smtClean="0"/>
              <a:t>Entity Framework – ORM</a:t>
            </a:r>
          </a:p>
          <a:p>
            <a:r>
              <a:rPr lang="en-US" sz="2400" dirty="0" smtClean="0"/>
              <a:t>Angular JS</a:t>
            </a:r>
          </a:p>
          <a:p>
            <a:r>
              <a:rPr lang="en-US" sz="2400" dirty="0" smtClean="0"/>
              <a:t>ASP NET MVC</a:t>
            </a:r>
          </a:p>
          <a:p>
            <a:r>
              <a:rPr lang="en-US" sz="2400" dirty="0" smtClean="0"/>
              <a:t>TeamCity</a:t>
            </a:r>
          </a:p>
          <a:p>
            <a:r>
              <a:rPr lang="en-US" sz="2400" dirty="0" err="1" smtClean="0"/>
              <a:t>GitLab</a:t>
            </a:r>
            <a:endParaRPr lang="en-US" sz="2400" dirty="0" smtClean="0"/>
          </a:p>
          <a:p>
            <a:r>
              <a:rPr lang="en-US" sz="2400" strike="sngStrike" dirty="0" err="1" smtClean="0"/>
              <a:t>SignalR</a:t>
            </a:r>
            <a:endParaRPr lang="en-US" sz="2400" strike="sngStrike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769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Mock-Up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9139" y="1860331"/>
            <a:ext cx="7948246" cy="443267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37353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6904" y="2616852"/>
            <a:ext cx="5866228" cy="172980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Were not familiar</a:t>
            </a:r>
          </a:p>
          <a:p>
            <a:r>
              <a:rPr lang="en-US" dirty="0" smtClean="0"/>
              <a:t>Me as</a:t>
            </a:r>
          </a:p>
          <a:p>
            <a:pPr lvl="1"/>
            <a:r>
              <a:rPr lang="en-US" dirty="0" smtClean="0"/>
              <a:t>PM</a:t>
            </a:r>
          </a:p>
          <a:p>
            <a:pPr lvl="1"/>
            <a:r>
              <a:rPr lang="en-US" dirty="0" smtClean="0"/>
              <a:t>Team lead</a:t>
            </a:r>
          </a:p>
          <a:p>
            <a:pPr lvl="1"/>
            <a:r>
              <a:rPr lang="en-US" dirty="0" smtClean="0"/>
              <a:t>Client – some issues were delegated to company’s BAs’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97280" y="2616852"/>
            <a:ext cx="3350455" cy="1729804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4 students </a:t>
            </a:r>
          </a:p>
          <a:p>
            <a:r>
              <a:rPr lang="en-US" dirty="0" smtClean="0"/>
              <a:t>Basic knowledge in</a:t>
            </a:r>
          </a:p>
          <a:p>
            <a:pPr lvl="1"/>
            <a:r>
              <a:rPr lang="en-US" dirty="0" smtClean="0"/>
              <a:t>C#</a:t>
            </a:r>
          </a:p>
          <a:p>
            <a:pPr lvl="1"/>
            <a:r>
              <a:rPr lang="en-US" dirty="0" smtClean="0"/>
              <a:t>SQL</a:t>
            </a:r>
          </a:p>
          <a:p>
            <a:pPr lvl="1"/>
            <a:r>
              <a:rPr lang="en-US" dirty="0" smtClean="0"/>
              <a:t>JS (the very basic knowledge)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34972" y="5008098"/>
            <a:ext cx="4783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 knowledge of .NET Core, JS Frameworks, ORMs (even plain SQL)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85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535046"/>
            <a:ext cx="4557932" cy="2768469"/>
          </a:xfrm>
        </p:spPr>
        <p:txBody>
          <a:bodyPr>
            <a:normAutofit/>
          </a:bodyPr>
          <a:lstStyle/>
          <a:p>
            <a:r>
              <a:rPr lang="en-US" dirty="0" smtClean="0"/>
              <a:t>Gave </a:t>
            </a:r>
            <a:r>
              <a:rPr lang="en-US" dirty="0"/>
              <a:t>free rein </a:t>
            </a:r>
            <a:r>
              <a:rPr lang="en-US" dirty="0" smtClean="0"/>
              <a:t>to team</a:t>
            </a:r>
          </a:p>
          <a:p>
            <a:pPr lvl="1"/>
            <a:r>
              <a:rPr lang="en-US" dirty="0" smtClean="0"/>
              <a:t>Not very precise issues estimation</a:t>
            </a:r>
          </a:p>
          <a:p>
            <a:pPr lvl="1"/>
            <a:r>
              <a:rPr lang="en-US" dirty="0" smtClean="0"/>
              <a:t>Big issues (16 – 40 hours)</a:t>
            </a:r>
          </a:p>
          <a:p>
            <a:pPr lvl="1"/>
            <a:r>
              <a:rPr lang="en-US" dirty="0" smtClean="0"/>
              <a:t>COMMUNICATION!</a:t>
            </a:r>
          </a:p>
          <a:p>
            <a:pPr lvl="1"/>
            <a:r>
              <a:rPr lang="en-US" dirty="0" smtClean="0"/>
              <a:t>Kind of a SCRUM</a:t>
            </a:r>
          </a:p>
          <a:p>
            <a:pPr lvl="1"/>
            <a:r>
              <a:rPr lang="en-US" dirty="0" smtClean="0"/>
              <a:t>Developing from the ground up</a:t>
            </a:r>
          </a:p>
          <a:p>
            <a:pPr lvl="1"/>
            <a:r>
              <a:rPr lang="en-US" dirty="0" smtClean="0"/>
              <a:t>Trying to give them work in every part of the system</a:t>
            </a:r>
          </a:p>
          <a:p>
            <a:pPr lvl="1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597748" y="2535045"/>
            <a:ext cx="4557932" cy="2768469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No issue tracking</a:t>
            </a:r>
            <a:endParaRPr lang="en-US" dirty="0"/>
          </a:p>
          <a:p>
            <a:pPr lvl="1"/>
            <a:r>
              <a:rPr lang="en-US" dirty="0" smtClean="0"/>
              <a:t>Big issues travelled from sprint to sprint</a:t>
            </a:r>
          </a:p>
          <a:p>
            <a:pPr lvl="1"/>
            <a:r>
              <a:rPr lang="en-US" dirty="0" smtClean="0"/>
              <a:t>Guys were not able to decompose big issue on small parts</a:t>
            </a:r>
          </a:p>
          <a:p>
            <a:r>
              <a:rPr lang="en-US" dirty="0" smtClean="0"/>
              <a:t>Guys felt a bit depressed</a:t>
            </a:r>
          </a:p>
          <a:p>
            <a:pPr lvl="1"/>
            <a:r>
              <a:rPr lang="en-US" dirty="0" smtClean="0"/>
              <a:t>Didn’t finish issue for a long period</a:t>
            </a:r>
          </a:p>
          <a:p>
            <a:pPr lvl="1"/>
            <a:r>
              <a:rPr lang="en-US" dirty="0" smtClean="0"/>
              <a:t>Jumped from 1 type of work to another to due from the ground development</a:t>
            </a:r>
          </a:p>
          <a:p>
            <a:pPr lvl="1"/>
            <a:r>
              <a:rPr lang="en-US" dirty="0" smtClean="0"/>
              <a:t>However, they liked communication strategy</a:t>
            </a:r>
          </a:p>
          <a:p>
            <a:r>
              <a:rPr lang="en-US" dirty="0" smtClean="0"/>
              <a:t>No stable version in first 3 weeks</a:t>
            </a:r>
          </a:p>
        </p:txBody>
      </p:sp>
      <p:cxnSp>
        <p:nvCxnSpPr>
          <p:cNvPr id="6" name="Straight Arrow Connector 5"/>
          <p:cNvCxnSpPr>
            <a:stCxn id="3" idx="3"/>
            <a:endCxn id="4" idx="1"/>
          </p:cNvCxnSpPr>
          <p:nvPr/>
        </p:nvCxnSpPr>
        <p:spPr>
          <a:xfrm flipV="1">
            <a:off x="5655212" y="3919280"/>
            <a:ext cx="94253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239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approach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597748" y="2696110"/>
            <a:ext cx="4557932" cy="276846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Project issues became manageable</a:t>
            </a:r>
          </a:p>
          <a:p>
            <a:r>
              <a:rPr lang="en-US" dirty="0" smtClean="0"/>
              <a:t>Guys became energized</a:t>
            </a:r>
          </a:p>
          <a:p>
            <a:r>
              <a:rPr lang="en-US" dirty="0" smtClean="0"/>
              <a:t>More closed issues per sprint</a:t>
            </a:r>
          </a:p>
          <a:p>
            <a:r>
              <a:rPr lang="en-US" dirty="0" smtClean="0"/>
              <a:t>After 1 week </a:t>
            </a:r>
            <a:r>
              <a:rPr lang="en-US" dirty="0"/>
              <a:t>of 2</a:t>
            </a:r>
            <a:r>
              <a:rPr lang="en-US" baseline="30000" dirty="0"/>
              <a:t>nd</a:t>
            </a:r>
            <a:r>
              <a:rPr lang="en-US" dirty="0"/>
              <a:t> approach </a:t>
            </a:r>
            <a:r>
              <a:rPr lang="en-US" dirty="0" smtClean="0"/>
              <a:t>– stable version of site</a:t>
            </a:r>
          </a:p>
          <a:p>
            <a:r>
              <a:rPr lang="en-US" dirty="0" smtClean="0"/>
              <a:t>Understandable scope of project</a:t>
            </a:r>
          </a:p>
        </p:txBody>
      </p:sp>
      <p:cxnSp>
        <p:nvCxnSpPr>
          <p:cNvPr id="6" name="Straight Arrow Connector 5"/>
          <p:cNvCxnSpPr>
            <a:stCxn id="14" idx="3"/>
            <a:endCxn id="4" idx="1"/>
          </p:cNvCxnSpPr>
          <p:nvPr/>
        </p:nvCxnSpPr>
        <p:spPr>
          <a:xfrm flipV="1">
            <a:off x="5247249" y="4080345"/>
            <a:ext cx="135049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 txBox="1">
            <a:spLocks/>
          </p:cNvSpPr>
          <p:nvPr/>
        </p:nvSpPr>
        <p:spPr>
          <a:xfrm>
            <a:off x="1097280" y="2421073"/>
            <a:ext cx="4149969" cy="3318545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Help them get started</a:t>
            </a:r>
          </a:p>
          <a:p>
            <a:r>
              <a:rPr lang="en-US" dirty="0" smtClean="0"/>
              <a:t>Divided issues on smaller ones</a:t>
            </a:r>
          </a:p>
          <a:p>
            <a:r>
              <a:rPr lang="en-US" dirty="0" smtClean="0"/>
              <a:t>Divide their responsibilities basing on their interest – UI, server, design, deployment</a:t>
            </a:r>
          </a:p>
          <a:p>
            <a:r>
              <a:rPr lang="en-US" dirty="0" smtClean="0"/>
              <a:t>Strict control of their code through merge requests</a:t>
            </a:r>
          </a:p>
          <a:p>
            <a:r>
              <a:rPr lang="en-US" dirty="0" smtClean="0"/>
              <a:t>Longer discussions of problems</a:t>
            </a:r>
          </a:p>
          <a:p>
            <a:r>
              <a:rPr lang="en-US" dirty="0" smtClean="0"/>
              <a:t>Every problem,</a:t>
            </a:r>
            <a:r>
              <a:rPr lang="ru-RU" dirty="0" smtClean="0"/>
              <a:t> </a:t>
            </a:r>
            <a:r>
              <a:rPr lang="en-US" dirty="0" smtClean="0"/>
              <a:t>improvement, new feature – documented and estimated</a:t>
            </a:r>
          </a:p>
        </p:txBody>
      </p:sp>
    </p:spTree>
    <p:extLst>
      <p:ext uri="{BB962C8B-B14F-4D97-AF65-F5344CB8AC3E}">
        <p14:creationId xmlns:p14="http://schemas.microsoft.com/office/powerpoint/2010/main" val="124475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6861" y="2841674"/>
            <a:ext cx="3039237" cy="1588241"/>
          </a:xfrm>
        </p:spPr>
        <p:txBody>
          <a:bodyPr/>
          <a:lstStyle/>
          <a:p>
            <a:pPr algn="ctr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portal.velvetech.com/MainPage</a:t>
            </a:r>
            <a:endParaRPr lang="en-US" dirty="0" smtClean="0"/>
          </a:p>
          <a:p>
            <a:pPr algn="ctr"/>
            <a:r>
              <a:rPr lang="en-US" dirty="0" smtClean="0"/>
              <a:t>hope it works </a:t>
            </a:r>
            <a:endParaRPr lang="en-US" dirty="0"/>
          </a:p>
        </p:txBody>
      </p:sp>
      <p:pic>
        <p:nvPicPr>
          <p:cNvPr id="6" name="Picture 2" descr="🤣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374" y="3635794"/>
            <a:ext cx="253218" cy="253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69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</TotalTime>
  <Words>276</Words>
  <Application>Microsoft Office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Calibri Light</vt:lpstr>
      <vt:lpstr>Retrospect</vt:lpstr>
      <vt:lpstr>Team management in summer school project</vt:lpstr>
      <vt:lpstr>Project</vt:lpstr>
      <vt:lpstr>Mock-Up</vt:lpstr>
      <vt:lpstr>Team</vt:lpstr>
      <vt:lpstr>1st approach</vt:lpstr>
      <vt:lpstr>2nd approach</vt:lpstr>
      <vt:lpstr>Production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management in summer school project</dc:title>
  <dc:creator>Artemiy Firsov</dc:creator>
  <cp:lastModifiedBy>Artemiy Firsov</cp:lastModifiedBy>
  <cp:revision>7</cp:revision>
  <dcterms:created xsi:type="dcterms:W3CDTF">2017-02-18T10:00:47Z</dcterms:created>
  <dcterms:modified xsi:type="dcterms:W3CDTF">2017-04-05T10:39:16Z</dcterms:modified>
</cp:coreProperties>
</file>