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74" autoAdjust="0"/>
  </p:normalViewPr>
  <p:slideViewPr>
    <p:cSldViewPr snapToGrid="0">
      <p:cViewPr>
        <p:scale>
          <a:sx n="70" d="100"/>
          <a:sy n="70" d="100"/>
        </p:scale>
        <p:origin x="73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5AD4-D04A-4851-ACDC-462869DA9541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6B18-2A6E-4112-9118-2F4E967C1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4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5AD4-D04A-4851-ACDC-462869DA9541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6B18-2A6E-4112-9118-2F4E967C1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5AD4-D04A-4851-ACDC-462869DA9541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6B18-2A6E-4112-9118-2F4E967C1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5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5AD4-D04A-4851-ACDC-462869DA9541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6B18-2A6E-4112-9118-2F4E967C1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6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5AD4-D04A-4851-ACDC-462869DA9541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6B18-2A6E-4112-9118-2F4E967C1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1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5AD4-D04A-4851-ACDC-462869DA9541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6B18-2A6E-4112-9118-2F4E967C1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7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5AD4-D04A-4851-ACDC-462869DA9541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6B18-2A6E-4112-9118-2F4E967C1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4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5AD4-D04A-4851-ACDC-462869DA9541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6B18-2A6E-4112-9118-2F4E967C1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7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5AD4-D04A-4851-ACDC-462869DA9541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6B18-2A6E-4112-9118-2F4E967C1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5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5AD4-D04A-4851-ACDC-462869DA9541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6B18-2A6E-4112-9118-2F4E967C1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1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5AD4-D04A-4851-ACDC-462869DA9541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6B18-2A6E-4112-9118-2F4E967C1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8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A5AD4-D04A-4851-ACDC-462869DA9541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36B18-2A6E-4112-9118-2F4E967C1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9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728" y="491299"/>
            <a:ext cx="11245756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Brain activity analysis</a:t>
            </a:r>
            <a:br>
              <a:rPr lang="en-US" dirty="0" smtClean="0"/>
            </a:br>
            <a:r>
              <a:rPr lang="en-US" dirty="0" smtClean="0"/>
              <a:t>(using methods of Machine Learning)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9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EEG? </a:t>
            </a:r>
            <a:r>
              <a:rPr lang="en-US" sz="2800" dirty="0" smtClean="0"/>
              <a:t>(electroencephalography)</a:t>
            </a:r>
            <a:endParaRPr lang="ru-RU" sz="2800" dirty="0"/>
          </a:p>
        </p:txBody>
      </p:sp>
      <p:pic>
        <p:nvPicPr>
          <p:cNvPr id="1028" name="Picture 4" descr="https://cdn.imotions.com/wp-content/uploads/2016/02/E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56" y="2152980"/>
            <a:ext cx="7683690" cy="45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ld.tamu.edu/sites/nld.tamu.edu/files/BBL-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6" y="1472324"/>
            <a:ext cx="5838825" cy="38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lbow Connector 4"/>
          <p:cNvCxnSpPr/>
          <p:nvPr/>
        </p:nvCxnSpPr>
        <p:spPr>
          <a:xfrm>
            <a:off x="4708477" y="3418599"/>
            <a:ext cx="2497541" cy="1555844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7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fMRI? </a:t>
            </a:r>
            <a:r>
              <a:rPr lang="en-US" sz="2800" dirty="0" smtClean="0"/>
              <a:t>(Functional </a:t>
            </a:r>
            <a:r>
              <a:rPr lang="en-US" sz="2800" dirty="0"/>
              <a:t>magnetic resonance </a:t>
            </a:r>
            <a:r>
              <a:rPr lang="en-US" sz="2800" dirty="0" smtClean="0"/>
              <a:t>imaging)</a:t>
            </a:r>
            <a:endParaRPr lang="ru-RU" sz="2800" dirty="0"/>
          </a:p>
        </p:txBody>
      </p:sp>
      <p:pic>
        <p:nvPicPr>
          <p:cNvPr id="2052" name="Picture 4" descr="https://mri.byu.edu/images/fm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7202"/>
            <a:ext cx="5593165" cy="41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today.uconn.edu/wp-content/uploads/2014/01/fmri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2" y="1690688"/>
            <a:ext cx="60007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lbow Connector 5"/>
          <p:cNvCxnSpPr/>
          <p:nvPr/>
        </p:nvCxnSpPr>
        <p:spPr>
          <a:xfrm>
            <a:off x="4708477" y="3418599"/>
            <a:ext cx="2497541" cy="1555844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5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</a:t>
            </a:r>
            <a:r>
              <a:rPr lang="en-US" dirty="0" err="1" smtClean="0"/>
              <a:t>analyse</a:t>
            </a:r>
            <a:r>
              <a:rPr lang="en-US" dirty="0" smtClean="0"/>
              <a:t> fMRI data?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is a wonky matter</a:t>
            </a:r>
          </a:p>
          <a:p>
            <a:r>
              <a:rPr lang="en-US" dirty="0" smtClean="0"/>
              <a:t>People are different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need statistics!</a:t>
            </a:r>
          </a:p>
          <a:p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2033516" y="2947916"/>
            <a:ext cx="272955" cy="84616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P-values</a:t>
            </a:r>
            <a:endParaRPr lang="ru-RU" dirty="0"/>
          </a:p>
        </p:txBody>
      </p:sp>
      <p:pic>
        <p:nvPicPr>
          <p:cNvPr id="3074" name="Picture 2" descr="https://qph.ec.quoracdn.net/main-qimg-5d252d4d41c584284172f09450d15ef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90688"/>
            <a:ext cx="7555173" cy="47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P-values thresholds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77" y="1408306"/>
            <a:ext cx="9459645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Problems of this approach</a:t>
            </a:r>
            <a:endParaRPr lang="ru-R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36190"/>
          </a:xfrm>
        </p:spPr>
        <p:txBody>
          <a:bodyPr>
            <a:normAutofit/>
          </a:bodyPr>
          <a:lstStyle/>
          <a:p>
            <a:r>
              <a:rPr lang="en-US" dirty="0" smtClean="0"/>
              <a:t>We lose a lot of information by averaging</a:t>
            </a:r>
          </a:p>
          <a:p>
            <a:r>
              <a:rPr lang="en-US" dirty="0" smtClean="0"/>
              <a:t>We need a lot of statistics to get good p-values</a:t>
            </a:r>
          </a:p>
          <a:p>
            <a:endParaRPr lang="ru-R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0560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Possible solution: </a:t>
            </a:r>
            <a:r>
              <a:rPr lang="en-US" b="1" dirty="0" smtClean="0"/>
              <a:t>r</a:t>
            </a:r>
            <a:r>
              <a:rPr lang="en-US" b="1" dirty="0" smtClean="0"/>
              <a:t>eproducibility analysis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799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Reproducibility analysis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Robust to a smaller sample </a:t>
            </a:r>
            <a:r>
              <a:rPr lang="en-US" dirty="0" smtClean="0"/>
              <a:t>sizes</a:t>
            </a:r>
          </a:p>
          <a:p>
            <a:r>
              <a:rPr lang="en-US" dirty="0" smtClean="0"/>
              <a:t>Allows us to see more subtle signals, if they are highly reproducible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122" name="Picture 2" descr="Картинки по запросу Сходимость результа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13" y="2784142"/>
            <a:ext cx="5076137" cy="342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1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goals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04679"/>
          </a:xfrm>
        </p:spPr>
        <p:txBody>
          <a:bodyPr/>
          <a:lstStyle/>
          <a:p>
            <a:r>
              <a:rPr lang="en-US" dirty="0" smtClean="0"/>
              <a:t>Implementation of this method in software</a:t>
            </a:r>
          </a:p>
          <a:p>
            <a:r>
              <a:rPr lang="en-US" dirty="0" smtClean="0"/>
              <a:t>Further analysis of results</a:t>
            </a:r>
          </a:p>
          <a:p>
            <a:r>
              <a:rPr lang="en-US" dirty="0" smtClean="0"/>
              <a:t>Probably, adopting method for EEG data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4119" y="32743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Possible applications</a:t>
            </a:r>
            <a:endParaRPr lang="ru-R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0472" y="4489217"/>
            <a:ext cx="10515600" cy="180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Depression detection on preclinical stages</a:t>
            </a:r>
          </a:p>
          <a:p>
            <a:r>
              <a:rPr lang="en-US" dirty="0" smtClean="0"/>
              <a:t>Other disorders detection</a:t>
            </a:r>
          </a:p>
          <a:p>
            <a:r>
              <a:rPr lang="en-US" dirty="0" smtClean="0"/>
              <a:t>General </a:t>
            </a:r>
            <a:r>
              <a:rPr lang="en-US" smtClean="0"/>
              <a:t>neuroscience researches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09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111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Brain activity analysis (using methods of Machine Learning)</vt:lpstr>
      <vt:lpstr>What’s EEG? (electroencephalography)</vt:lpstr>
      <vt:lpstr>What’s fMRI? (Functional magnetic resonance imaging)</vt:lpstr>
      <vt:lpstr>How do we analyse fMRI data?</vt:lpstr>
      <vt:lpstr>P-values</vt:lpstr>
      <vt:lpstr>P-values thresholds</vt:lpstr>
      <vt:lpstr> Problems of this approach</vt:lpstr>
      <vt:lpstr>Reproducibility analysis</vt:lpstr>
      <vt:lpstr>My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activity analysis (using methods of Machine Learning)</dc:title>
  <dc:creator>Fyllx</dc:creator>
  <cp:lastModifiedBy>Fyllx</cp:lastModifiedBy>
  <cp:revision>19</cp:revision>
  <dcterms:created xsi:type="dcterms:W3CDTF">2017-12-20T04:47:43Z</dcterms:created>
  <dcterms:modified xsi:type="dcterms:W3CDTF">2017-12-20T05:38:53Z</dcterms:modified>
</cp:coreProperties>
</file>