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________________Microsoft_Equation1.bin" ContentType="application/vnd.openxmlformats-officedocument.oleObject"/>
  <Override PartName="/ppt/embeddings/________________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94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7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0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35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60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11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7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31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46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0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28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D780-52C6-DC42-B4D6-BC20BAD4C13C}" type="datetimeFigureOut">
              <a:rPr lang="ru-RU" smtClean="0"/>
              <a:t>19.12.17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04791-711E-F046-8B7D-1BCACED87F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27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______Microsoft_Equation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0291" y="44234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latin typeface="Copperplate"/>
                <a:cs typeface="Copperplate"/>
              </a:rPr>
              <a:t>Student: M. Tussupova</a:t>
            </a:r>
          </a:p>
          <a:p>
            <a:pPr algn="r"/>
            <a:r>
              <a:rPr lang="en-US" sz="2000" dirty="0" smtClean="0">
                <a:latin typeface="Copperplate"/>
                <a:cs typeface="Copperplate"/>
              </a:rPr>
              <a:t>Scientific advisor: F.A. </a:t>
            </a:r>
            <a:r>
              <a:rPr lang="en-US" sz="2000" dirty="0" err="1" smtClean="0">
                <a:latin typeface="Copperplate"/>
                <a:cs typeface="Copperplate"/>
              </a:rPr>
              <a:t>Murzin</a:t>
            </a:r>
            <a:endParaRPr lang="ru-RU" sz="2000" dirty="0">
              <a:latin typeface="Copperplate"/>
              <a:cs typeface="Copperplate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901" y="1816667"/>
            <a:ext cx="72451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pperplate"/>
                <a:cs typeface="Copperplate"/>
              </a:rPr>
              <a:t>Development of storage and analysis methods of multidimensional and heterogeneous data in parallel systems focused on the use of analytical streaming tools</a:t>
            </a:r>
            <a:endParaRPr lang="en-US" sz="2800" dirty="0">
              <a:latin typeface="Copperplate"/>
              <a:cs typeface="Copperplate"/>
            </a:endParaRPr>
          </a:p>
        </p:txBody>
      </p:sp>
    </p:spTree>
    <p:extLst>
      <p:ext uri="{BB962C8B-B14F-4D97-AF65-F5344CB8AC3E}">
        <p14:creationId xmlns:p14="http://schemas.microsoft.com/office/powerpoint/2010/main" val="17756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Aim</a:t>
            </a:r>
            <a:endParaRPr lang="ru-RU" dirty="0">
              <a:latin typeface="American Typewriter"/>
              <a:cs typeface="American Typewrite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Development of new methods for organizing memory with parallel access to a wide class segments contained within multidimensional arrays.</a:t>
            </a:r>
            <a:endParaRPr lang="ru-RU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657364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Memory modules – parallel connection </a:t>
            </a:r>
            <a:endParaRPr lang="ru-RU" dirty="0">
              <a:latin typeface="American Typewriter"/>
              <a:cs typeface="American Typewriter"/>
            </a:endParaRPr>
          </a:p>
        </p:txBody>
      </p:sp>
      <p:pic>
        <p:nvPicPr>
          <p:cNvPr id="4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8153400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85818" y="1817720"/>
            <a:ext cx="1366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American Typewriter"/>
                <a:cs typeface="American Typewriter"/>
              </a:rPr>
              <a:t>Data Bus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759325"/>
            <a:ext cx="165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Address Bus</a:t>
            </a:r>
            <a:endParaRPr lang="ru-RU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980" y="3125783"/>
            <a:ext cx="214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Read/Write Bus</a:t>
            </a:r>
            <a:endParaRPr lang="ru-RU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7976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Parallel Access to Tree-like Data-Structures</a:t>
            </a:r>
            <a:endParaRPr lang="ru-RU" dirty="0">
              <a:latin typeface="American Typewriter"/>
              <a:cs typeface="American Typewrite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In general parallel memories designed for obtaining conflict-free access to arrangements of cells that belong to a specified set of data templates.</a:t>
            </a:r>
          </a:p>
          <a:p>
            <a:pPr marL="0" indent="0" algn="just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Trees are another important data structure. Parallel access to a subtree means the conflict-free access to all the nodes of the subtree.  </a:t>
            </a:r>
            <a:endParaRPr lang="ru-RU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63338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Known results</a:t>
            </a:r>
            <a:endParaRPr lang="ru-RU" dirty="0">
              <a:latin typeface="American Typewriter"/>
              <a:cs typeface="American Typewriter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American Typewriter"/>
                <a:cs typeface="American Typewriter"/>
              </a:rPr>
              <a:t>Theorem 1. </a:t>
            </a:r>
            <a:r>
              <a:rPr lang="en-US" dirty="0" smtClean="0">
                <a:latin typeface="American Typewriter"/>
                <a:cs typeface="American Typewriter"/>
              </a:rPr>
              <a:t>A parallel conflict-free access to all the nodes of an arbitrary complete q-ary subtree of height t of a q-ary tree (q&gt;1, t&gt;1), with a special recursively linear module assignment function S is possible, if the number of memory modules N is equal to:</a:t>
            </a:r>
            <a:endParaRPr lang="ru-RU" dirty="0">
              <a:latin typeface="American Typewriter"/>
              <a:cs typeface="American Typewriter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2646581"/>
              </p:ext>
            </p:extLst>
          </p:nvPr>
        </p:nvGraphicFramePr>
        <p:xfrm>
          <a:off x="2880024" y="5202302"/>
          <a:ext cx="3932849" cy="729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‘ормула" r:id="rId3" imgW="1231900" imgH="228600" progId="Equation.3">
                  <p:embed/>
                </p:oleObj>
              </mc:Choice>
              <mc:Fallback>
                <p:oleObj name="‘ормула" r:id="rId3" imgW="12319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0024" y="5202302"/>
                        <a:ext cx="3932849" cy="7298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11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Known results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American Typewriter"/>
                <a:cs typeface="American Typewriter"/>
              </a:rPr>
              <a:t>Theorem 2. </a:t>
            </a:r>
            <a:r>
              <a:rPr lang="en-US" dirty="0" smtClean="0">
                <a:latin typeface="American Typewriter"/>
                <a:cs typeface="American Typewriter"/>
              </a:rPr>
              <a:t>The minimal number of N of needed memory modules for the parallel conflict-free access to general extended q-ary subtrees of height t is equal to:</a:t>
            </a:r>
          </a:p>
          <a:p>
            <a:pPr marL="0" indent="0">
              <a:buNone/>
            </a:pPr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N = </a:t>
            </a:r>
            <a:r>
              <a:rPr lang="en-US" dirty="0" err="1" smtClean="0">
                <a:latin typeface="American Typewriter"/>
                <a:cs typeface="American Typewriter"/>
              </a:rPr>
              <a:t>qt</a:t>
            </a:r>
            <a:r>
              <a:rPr lang="en-US" dirty="0" smtClean="0">
                <a:latin typeface="American Typewriter"/>
                <a:cs typeface="American Typewriter"/>
              </a:rPr>
              <a:t/>
            </a:r>
            <a:br>
              <a:rPr lang="en-US" dirty="0" smtClean="0">
                <a:latin typeface="American Typewriter"/>
                <a:cs typeface="American Typewriter"/>
              </a:rPr>
            </a:br>
            <a:r>
              <a:rPr lang="en-US" dirty="0" smtClean="0">
                <a:latin typeface="American Typewriter"/>
                <a:cs typeface="American Typewriter"/>
              </a:rPr>
              <a:t>The minimal number N of needed memory modules for the parallel conflict-free access to complete left- or right extended q-ary subtrees is equal to </a:t>
            </a:r>
          </a:p>
          <a:p>
            <a:pPr marL="0" indent="0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			N = (q-1)t+1</a:t>
            </a:r>
            <a:endParaRPr lang="ru-RU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1280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Known results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smtClean="0">
                <a:latin typeface="American Typewriter"/>
                <a:cs typeface="American Typewriter"/>
              </a:rPr>
              <a:t>Theorem 3</a:t>
            </a:r>
            <a:r>
              <a:rPr lang="en-US" dirty="0" smtClean="0">
                <a:latin typeface="American Typewriter"/>
                <a:cs typeface="American Typewriter"/>
              </a:rPr>
              <a:t>. A parallel conflict-free access to all t layers of a complete q-ary subtree of height t (t&gt;0) of a complete q-ary (q&gt;0) tree is possible with</a:t>
            </a:r>
          </a:p>
          <a:p>
            <a:pPr marL="0" indent="0" algn="just">
              <a:buNone/>
            </a:pPr>
            <a:endParaRPr lang="en-US" dirty="0">
              <a:latin typeface="American Typewriter"/>
              <a:cs typeface="American Typewriter"/>
            </a:endParaRPr>
          </a:p>
          <a:p>
            <a:pPr marL="0" indent="0" algn="just"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memory modules using a special recursively linear module assignment function S. The number N is minimal.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88505"/>
              </p:ext>
            </p:extLst>
          </p:nvPr>
        </p:nvGraphicFramePr>
        <p:xfrm>
          <a:off x="1581961" y="3659620"/>
          <a:ext cx="1532984" cy="689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‘ормула" r:id="rId3" imgW="508000" imgH="228600" progId="Equation.3">
                  <p:embed/>
                </p:oleObj>
              </mc:Choice>
              <mc:Fallback>
                <p:oleObj name="‘ормула" r:id="rId3" imgW="508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1961" y="3659620"/>
                        <a:ext cx="1532984" cy="6898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768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merican Typewriter"/>
                <a:cs typeface="American Typewriter"/>
              </a:rPr>
              <a:t>Types of subtrees:</a:t>
            </a:r>
            <a:endParaRPr lang="ru-RU" dirty="0">
              <a:latin typeface="American Typewriter"/>
              <a:cs typeface="American Typewriter"/>
            </a:endParaRPr>
          </a:p>
        </p:txBody>
      </p:sp>
      <p:pic>
        <p:nvPicPr>
          <p:cNvPr id="4" name="Содержимое 3" descr="Macintosh HD:Users:macbook:Desktop:Снимок экрана 2017-11-16 в 5.33.4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417" r="-6441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691625" y="1954143"/>
            <a:ext cx="19951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Complete </a:t>
            </a:r>
          </a:p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q-ary subtree</a:t>
            </a:r>
            <a:endParaRPr lang="ru-RU" sz="2000" dirty="0"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099630"/>
            <a:ext cx="22602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Complete general extended q-ary subtree</a:t>
            </a:r>
            <a:endParaRPr lang="ru-RU" sz="2000" dirty="0">
              <a:latin typeface="American Typewriter"/>
              <a:cs typeface="American Typewrit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0144" y="4802724"/>
            <a:ext cx="22602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merican Typewriter"/>
                <a:cs typeface="American Typewriter"/>
              </a:rPr>
              <a:t>Complete left extended q-ary subtree</a:t>
            </a:r>
            <a:endParaRPr lang="ru-RU" sz="2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324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90291" y="44234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latin typeface="Copperplate"/>
                <a:cs typeface="Copperplate"/>
              </a:rPr>
              <a:t>Student: M. Tussupova</a:t>
            </a:r>
          </a:p>
          <a:p>
            <a:pPr algn="r"/>
            <a:r>
              <a:rPr lang="en-US" sz="2000" dirty="0" smtClean="0">
                <a:latin typeface="Copperplate"/>
                <a:cs typeface="Copperplate"/>
              </a:rPr>
              <a:t>Scientific advisor: F.A. </a:t>
            </a:r>
            <a:r>
              <a:rPr lang="en-US" sz="2000" dirty="0" err="1" smtClean="0">
                <a:latin typeface="Copperplate"/>
                <a:cs typeface="Copperplate"/>
              </a:rPr>
              <a:t>Murzin</a:t>
            </a:r>
            <a:endParaRPr lang="ru-RU" sz="2000" dirty="0">
              <a:latin typeface="Copperplate"/>
              <a:cs typeface="Copperplate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5901" y="1816667"/>
            <a:ext cx="72451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pperplate"/>
                <a:cs typeface="Copperplate"/>
              </a:rPr>
              <a:t>Development of storage and analysis methods of multidimensional and heterogeneous data in parallel systems focused on the use of analytical streaming tools</a:t>
            </a:r>
            <a:endParaRPr lang="en-US" sz="2800" dirty="0">
              <a:latin typeface="Copperplate"/>
              <a:cs typeface="Copperplate"/>
            </a:endParaRPr>
          </a:p>
        </p:txBody>
      </p:sp>
    </p:spTree>
    <p:extLst>
      <p:ext uri="{BB962C8B-B14F-4D97-AF65-F5344CB8AC3E}">
        <p14:creationId xmlns:p14="http://schemas.microsoft.com/office/powerpoint/2010/main" val="772642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347</Words>
  <Application>Microsoft Macintosh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–едактор формул Microsoft Equation</vt:lpstr>
      <vt:lpstr>Презентация PowerPoint</vt:lpstr>
      <vt:lpstr>Aim</vt:lpstr>
      <vt:lpstr>Memory modules – parallel connection </vt:lpstr>
      <vt:lpstr>Parallel Access to Tree-like Data-Structures</vt:lpstr>
      <vt:lpstr>Known results</vt:lpstr>
      <vt:lpstr>Known results</vt:lpstr>
      <vt:lpstr>Known results</vt:lpstr>
      <vt:lpstr>Types of subtrees: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MacBook tussupova</dc:creator>
  <cp:lastModifiedBy>MacBook tussupova</cp:lastModifiedBy>
  <cp:revision>5</cp:revision>
  <dcterms:created xsi:type="dcterms:W3CDTF">2017-12-18T23:56:50Z</dcterms:created>
  <dcterms:modified xsi:type="dcterms:W3CDTF">2017-12-19T00:51:09Z</dcterms:modified>
</cp:coreProperties>
</file>