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2" r:id="rId6"/>
    <p:sldId id="268" r:id="rId7"/>
    <p:sldId id="273" r:id="rId8"/>
    <p:sldId id="262" r:id="rId9"/>
    <p:sldId id="275" r:id="rId10"/>
    <p:sldId id="276" r:id="rId11"/>
    <p:sldId id="277" r:id="rId12"/>
    <p:sldId id="278" r:id="rId13"/>
  </p:sldIdLst>
  <p:sldSz cx="12188825" cy="6858000"/>
  <p:notesSz cx="6858000" cy="9144000"/>
  <p:defaultTextStyle>
    <a:defPPr rtl="0">
      <a:defRPr lang="ru-ru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0" d="100"/>
          <a:sy n="60" d="100"/>
        </p:scale>
        <p:origin x="96" y="120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диагонали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линии снизу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Полилиния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Полилиния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Полилиния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диагонали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линии слева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Полилиния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ru"/>
              <a:t>Стиль образца заголовка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ru"/>
              <a:t>Образец текста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US" dirty="0" smtClean="0"/>
              <a:t>Semantic contracts development.</a:t>
            </a:r>
            <a:endParaRPr lang="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en-US" dirty="0" smtClean="0"/>
              <a:t>Sci. adv.: Dmitry </a:t>
            </a:r>
            <a:r>
              <a:rPr lang="en-US" dirty="0" err="1" smtClean="0"/>
              <a:t>ivanovich</a:t>
            </a:r>
            <a:r>
              <a:rPr lang="en-US" dirty="0" smtClean="0"/>
              <a:t> </a:t>
            </a:r>
            <a:r>
              <a:rPr lang="en-US" dirty="0" err="1" smtClean="0"/>
              <a:t>sviridenko</a:t>
            </a:r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176" y="584201"/>
            <a:ext cx="8735325" cy="972592"/>
          </a:xfrm>
        </p:spPr>
        <p:txBody>
          <a:bodyPr rtlCol="0"/>
          <a:lstStyle/>
          <a:p>
            <a:pPr rtl="0"/>
            <a:r>
              <a:rPr lang="en-US" dirty="0" smtClean="0"/>
              <a:t>What are smart contracts?</a:t>
            </a:r>
            <a:endParaRPr lang="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25176" y="1700808"/>
            <a:ext cx="8735325" cy="1752600"/>
          </a:xfrm>
        </p:spPr>
        <p:txBody>
          <a:bodyPr rtlCol="0">
            <a:normAutofit fontScale="92500" lnSpcReduction="10000"/>
          </a:bodyPr>
          <a:lstStyle/>
          <a:p>
            <a:r>
              <a:rPr lang="en-US" dirty="0" smtClean="0"/>
              <a:t>Smart contract is a computer algorithm, that defines the rules and penalties around an agreement in the same way that a traditional contract does and automatically enforce those obligations.</a:t>
            </a:r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325344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dirty="0" smtClean="0"/>
              <a:t>How you can use smart contracts.</a:t>
            </a:r>
            <a:endParaRPr lang="en-US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n-US" dirty="0" smtClean="0"/>
              <a:t>Government – voting system.</a:t>
            </a:r>
            <a:endParaRPr lang="ru" dirty="0"/>
          </a:p>
          <a:p>
            <a:pPr rtl="0"/>
            <a:r>
              <a:rPr lang="en-US" dirty="0" smtClean="0"/>
              <a:t>Management – ledger.</a:t>
            </a:r>
            <a:endParaRPr lang="ru" dirty="0"/>
          </a:p>
          <a:p>
            <a:pPr rtl="0"/>
            <a:r>
              <a:rPr lang="en-US" dirty="0" smtClean="0"/>
              <a:t>Automobile – insurance.</a:t>
            </a:r>
          </a:p>
          <a:p>
            <a:pPr rtl="0"/>
            <a:r>
              <a:rPr lang="en-US" dirty="0" smtClean="0"/>
              <a:t>Real Estate , Healthcare 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dirty="0" err="1" smtClean="0"/>
              <a:t>Ethereum</a:t>
            </a:r>
            <a:r>
              <a:rPr lang="en-US" dirty="0" smtClean="0"/>
              <a:t> platform.</a:t>
            </a:r>
            <a:endParaRPr lang="en-US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n-US" dirty="0" smtClean="0"/>
              <a:t>Was developed by </a:t>
            </a:r>
            <a:r>
              <a:rPr lang="en-US" dirty="0" err="1" smtClean="0"/>
              <a:t>Vitalik</a:t>
            </a:r>
            <a:r>
              <a:rPr lang="en-US" dirty="0" smtClean="0"/>
              <a:t> </a:t>
            </a:r>
            <a:r>
              <a:rPr lang="en-US" dirty="0" err="1" smtClean="0"/>
              <a:t>Buterin</a:t>
            </a:r>
            <a:endParaRPr lang="ru" dirty="0"/>
          </a:p>
          <a:p>
            <a:pPr rtl="0"/>
            <a:r>
              <a:rPr lang="en-US" dirty="0" smtClean="0"/>
              <a:t>Smart contracts development platform</a:t>
            </a:r>
          </a:p>
          <a:p>
            <a:pPr rtl="0"/>
            <a:r>
              <a:rPr lang="en-US" dirty="0" smtClean="0"/>
              <a:t>Internal currency – Token.</a:t>
            </a:r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41670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dirty="0" smtClean="0"/>
              <a:t>Smart contract example.</a:t>
            </a:r>
            <a:endParaRPr lang="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120" y="1700808"/>
            <a:ext cx="10868025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dirty="0" smtClean="0"/>
              <a:t>Disadvantages of such approach.</a:t>
            </a:r>
            <a:endParaRPr lang="en-US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n-US" dirty="0"/>
              <a:t>Dissolution of semantics in a smart contract </a:t>
            </a:r>
            <a:endParaRPr lang="ru-RU" dirty="0" smtClean="0"/>
          </a:p>
          <a:p>
            <a:r>
              <a:rPr lang="en-US" dirty="0" smtClean="0"/>
              <a:t>Inaccessibility to key participants</a:t>
            </a:r>
          </a:p>
          <a:p>
            <a:r>
              <a:rPr lang="en-US" dirty="0" smtClean="0"/>
              <a:t>External resources</a:t>
            </a:r>
          </a:p>
          <a:p>
            <a:r>
              <a:rPr lang="en-US" dirty="0" smtClean="0"/>
              <a:t>Binding to a specific type of block-chain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1676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176" y="584201"/>
            <a:ext cx="8735325" cy="972592"/>
          </a:xfrm>
        </p:spPr>
        <p:txBody>
          <a:bodyPr rtlCol="0"/>
          <a:lstStyle/>
          <a:p>
            <a:pPr rtl="0"/>
            <a:r>
              <a:rPr lang="en-US" dirty="0" smtClean="0"/>
              <a:t>What is semantic modeling?</a:t>
            </a:r>
            <a:endParaRPr lang="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25176" y="1700808"/>
            <a:ext cx="8735325" cy="1752600"/>
          </a:xfrm>
        </p:spPr>
        <p:txBody>
          <a:bodyPr rtlCol="0">
            <a:normAutofit/>
          </a:bodyPr>
          <a:lstStyle/>
          <a:p>
            <a:r>
              <a:rPr lang="en-US" dirty="0"/>
              <a:t>original direction of artificial intelligence and mathematical logic, which describes knowledge about the subject area, presenting </a:t>
            </a:r>
            <a:r>
              <a:rPr lang="en-US" dirty="0" smtClean="0"/>
              <a:t>it </a:t>
            </a:r>
            <a:r>
              <a:rPr lang="en-US" dirty="0"/>
              <a:t>in a declarative logical form.</a:t>
            </a:r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59526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dirty="0" smtClean="0"/>
              <a:t>Why semantic modeling.</a:t>
            </a:r>
            <a:endParaRPr lang="en-US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n-US" dirty="0" smtClean="0"/>
              <a:t>The </a:t>
            </a:r>
            <a:r>
              <a:rPr lang="en-US" dirty="0"/>
              <a:t>rejection of programming greatly increases the speed </a:t>
            </a:r>
            <a:r>
              <a:rPr lang="en-US" dirty="0" smtClean="0"/>
              <a:t>of development</a:t>
            </a:r>
          </a:p>
          <a:p>
            <a:r>
              <a:rPr lang="en-US" dirty="0"/>
              <a:t>S</a:t>
            </a:r>
            <a:r>
              <a:rPr lang="en-US" dirty="0" smtClean="0"/>
              <a:t>pecifies </a:t>
            </a:r>
            <a:r>
              <a:rPr lang="en-US" dirty="0"/>
              <a:t>the explicit modeling of the </a:t>
            </a:r>
            <a:r>
              <a:rPr lang="en-US" dirty="0" smtClean="0"/>
              <a:t>semantics, that is required for AI and robots</a:t>
            </a:r>
          </a:p>
          <a:p>
            <a:r>
              <a:rPr lang="en-US" dirty="0" smtClean="0"/>
              <a:t>Availability for a wide range of employees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9052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176" y="584201"/>
            <a:ext cx="8735325" cy="972592"/>
          </a:xfrm>
        </p:spPr>
        <p:txBody>
          <a:bodyPr rtlCol="0"/>
          <a:lstStyle/>
          <a:p>
            <a:r>
              <a:rPr lang="en-US" dirty="0"/>
              <a:t>What will be my first step.</a:t>
            </a:r>
            <a:endParaRPr lang="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25176" y="1700808"/>
            <a:ext cx="8735325" cy="1752600"/>
          </a:xfrm>
        </p:spPr>
        <p:txBody>
          <a:bodyPr rtlCol="0">
            <a:normAutofit/>
          </a:bodyPr>
          <a:lstStyle/>
          <a:p>
            <a:r>
              <a:rPr lang="en-US" dirty="0"/>
              <a:t>To create  an  interpreter of logic language to one of the programming languages.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8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ий стиль 16 х 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48_TF02787990_TF02787990" id="{F8D9DA57-5005-4B4A-9EBB-6B6F0065B24A}" vid="{9FC5A353-BEB4-4811-B54D-34ADFAF3E06D}"/>
    </a:ext>
  </a:extLst>
</a:theme>
</file>

<file path=ppt/theme/theme2.xml><?xml version="1.0" encoding="utf-8"?>
<a:theme xmlns:a="http://schemas.openxmlformats.org/drawingml/2006/main" name="Тема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тройной линией (широкоэкранный формат)</Template>
  <TotalTime>147</TotalTime>
  <Words>208</Words>
  <Application>Microsoft Office PowerPoint</Application>
  <PresentationFormat>Произвольный</PresentationFormat>
  <Paragraphs>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Технический стиль 16 х 9</vt:lpstr>
      <vt:lpstr>Semantic contracts development.</vt:lpstr>
      <vt:lpstr>What are smart contracts?</vt:lpstr>
      <vt:lpstr>How you can use smart contracts.</vt:lpstr>
      <vt:lpstr>Ethereum platform.</vt:lpstr>
      <vt:lpstr>Smart contract example.</vt:lpstr>
      <vt:lpstr>Disadvantages of such approach.</vt:lpstr>
      <vt:lpstr>What is semantic modeling?</vt:lpstr>
      <vt:lpstr>Why semantic modeling.</vt:lpstr>
      <vt:lpstr>What will be my first step.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contracts development.</dc:title>
  <dc:creator>Евгений Курочкин</dc:creator>
  <cp:lastModifiedBy>Евгений Курочкин</cp:lastModifiedBy>
  <cp:revision>11</cp:revision>
  <dcterms:created xsi:type="dcterms:W3CDTF">2017-12-24T04:19:19Z</dcterms:created>
  <dcterms:modified xsi:type="dcterms:W3CDTF">2017-12-24T06:46:58Z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