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7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9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5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0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9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8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9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8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5470-F15E-4013-9E15-C7954139097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1F60-D643-4EBB-B218-F034EDE8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en-US" dirty="0" smtClean="0"/>
              <a:t>Google landmark recognition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6400800" cy="3600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Daniil</a:t>
            </a:r>
            <a:r>
              <a:rPr lang="en-US" dirty="0" smtClean="0">
                <a:solidFill>
                  <a:schemeClr val="tx1"/>
                </a:solidFill>
              </a:rPr>
              <a:t> Fishman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Klim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Markelov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Artem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Sergeev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Seth </a:t>
            </a:r>
            <a:r>
              <a:rPr lang="en-US" dirty="0" err="1" smtClean="0">
                <a:solidFill>
                  <a:schemeClr val="tx1"/>
                </a:solidFill>
              </a:rPr>
              <a:t>Gysmerah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https://www.kaggle.com/c/landmark-recognition-challenge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preparation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filters: pre-trained human recognition (</a:t>
            </a:r>
            <a:r>
              <a:rPr lang="en-US" dirty="0" err="1" smtClean="0"/>
              <a:t>keras</a:t>
            </a:r>
            <a:r>
              <a:rPr lang="en-US" dirty="0" smtClean="0"/>
              <a:t>); Bounders identification (Oxford university); quality improvement (</a:t>
            </a:r>
            <a:r>
              <a:rPr lang="en-US" dirty="0" err="1" smtClean="0"/>
              <a:t>Yandex</a:t>
            </a:r>
            <a:r>
              <a:rPr lang="en-US" dirty="0" smtClean="0"/>
              <a:t> tutorial)</a:t>
            </a:r>
          </a:p>
          <a:p>
            <a:r>
              <a:rPr lang="en-US" dirty="0" smtClean="0"/>
              <a:t>Sampling rare pictures with Google image search and extracting parts of the pictures</a:t>
            </a:r>
          </a:p>
          <a:p>
            <a:r>
              <a:rPr lang="en-US" dirty="0" smtClean="0"/>
              <a:t>Still about 50 000 of “bad” pictures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20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GoogleNet</a:t>
            </a:r>
            <a:r>
              <a:rPr lang="en-US" dirty="0" smtClean="0"/>
              <a:t> – 0.101</a:t>
            </a:r>
          </a:p>
          <a:p>
            <a:pPr marL="0" indent="0">
              <a:buNone/>
            </a:pPr>
            <a:r>
              <a:rPr lang="en-US" dirty="0" err="1" smtClean="0"/>
              <a:t>AlexNet</a:t>
            </a:r>
            <a:r>
              <a:rPr lang="en-US" dirty="0" smtClean="0"/>
              <a:t> – 0.092</a:t>
            </a:r>
          </a:p>
          <a:p>
            <a:pPr marL="0" indent="0">
              <a:buNone/>
            </a:pPr>
            <a:r>
              <a:rPr lang="en-US" dirty="0" smtClean="0"/>
              <a:t>Our NN – 0.103 (49 hours)</a:t>
            </a:r>
          </a:p>
          <a:p>
            <a:pPr marL="0" indent="0">
              <a:buNone/>
            </a:pPr>
            <a:r>
              <a:rPr lang="en-US" dirty="0" smtClean="0"/>
              <a:t>Best – Our NN: 91—94 out of 483 ( a day to go) (top 20%)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7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Best result - </a:t>
            </a:r>
            <a:r>
              <a:rPr lang="ru-RU" dirty="0" smtClean="0"/>
              <a:t>0.304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In-money result - </a:t>
            </a:r>
            <a:r>
              <a:rPr lang="ru-RU" dirty="0" smtClean="0"/>
              <a:t>0.289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50-th result – 0.129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97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53" y="620688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46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psv4.userapi.com/c834500/u42004098/docs/d14/d66ac98c63fb/0ce0c5df7765eeda.jpg?extra=7BNFdviXpWbHWGpbMG-gqXrubvKM6SmzZ-fjHx9XyXZraqh8nb7nlyLpo9fLayxIgngUdL9YWdArBbCMcotHRY40aqotqGXEp7FbRFspaU-rbP0IX8TWzLxE8eXltC3OY3-9uJfg_J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-649979"/>
            <a:ext cx="3814796" cy="28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499" y="157571"/>
            <a:ext cx="7772400" cy="1470025"/>
          </a:xfrm>
        </p:spPr>
        <p:txBody>
          <a:bodyPr/>
          <a:lstStyle/>
          <a:p>
            <a:r>
              <a:rPr lang="en-US" dirty="0" smtClean="0"/>
              <a:t>          Overview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" y="1700808"/>
            <a:ext cx="5507926" cy="1512168"/>
          </a:xfrm>
        </p:spPr>
        <p:txBody>
          <a:bodyPr>
            <a:normAutofit fontScale="85000" lnSpcReduction="10000"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main goal of the competition is to predict which landmark is on the </a:t>
            </a:r>
            <a:r>
              <a:rPr lang="en-US" dirty="0" err="1" smtClean="0">
                <a:solidFill>
                  <a:schemeClr val="tx1"/>
                </a:solidFill>
              </a:rPr>
              <a:t>foto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sv4.userapi.com/c848016/u42004098/docs/d6/96f73801e8e0/22c5756f61d92734.jpg?extra=3mkXM-HPNbIntHDLi-8Q_yyMiVZE5T47MGpMiVde-VHv5kQpt48OlzOAJ8ZnN4fNFBDmPZ6aIrHgOpOH8qG_8YjNduIxFDOYyO7Gc_BAHg-GZ6JJozy-AzUD7zn0gSn66LL0FNQz7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sv4.userapi.com/c848016/u42004098/docs/d6/96f73801e8e0/22c5756f61d92734.jpg?extra=3mkXM-HPNbIntHDLi-8Q_yyMiVZE5T47MGpMiVde-VHv5kQpt48OlzOAJ8ZnN4fNFBDmPZ6aIrHgOpOH8qG_8YjNduIxFDOYyO7Gc_BAHg-GZ6JJozy-AzUD7zn0gSn66LL0FNQz7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762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6420/v846420618/645c4/zw5SL9oHwm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429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46420/v846420618/645cd/SXUcwGIhr-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31" y="3121466"/>
            <a:ext cx="4320480" cy="28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 contains over 300gb of images. </a:t>
            </a:r>
          </a:p>
          <a:p>
            <a:r>
              <a:rPr lang="en-US" dirty="0" smtClean="0"/>
              <a:t>Over 14 000 different landmarks</a:t>
            </a:r>
          </a:p>
          <a:p>
            <a:r>
              <a:rPr lang="en-US" dirty="0" smtClean="0"/>
              <a:t>More then 6000 of them was represented less then 5 examples in dataset</a:t>
            </a:r>
          </a:p>
          <a:p>
            <a:r>
              <a:rPr lang="en-US" dirty="0" smtClean="0"/>
              <a:t>About 1 200 000 different pictures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Test dataset – 25000 pictures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483 teams</a:t>
            </a:r>
          </a:p>
          <a:p>
            <a:r>
              <a:rPr lang="en-US" dirty="0" smtClean="0"/>
              <a:t>2500$ prize money</a:t>
            </a:r>
          </a:p>
          <a:p>
            <a:r>
              <a:rPr lang="en-US" dirty="0" smtClean="0"/>
              <a:t>About 80 days to go</a:t>
            </a:r>
          </a:p>
          <a:p>
            <a:r>
              <a:rPr lang="en-US" dirty="0" smtClean="0"/>
              <a:t>Base line – 0.001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3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we faced with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Images can have different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Images can have different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Images can have some noise (humans, which hide part of landmark and something like this)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Enormous size of train data set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experience on working with images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convolutional NN (pre-trained NN + trained on our data  full-connected layer) </a:t>
            </a:r>
          </a:p>
          <a:p>
            <a:r>
              <a:rPr lang="en-US" dirty="0" err="1" smtClean="0"/>
              <a:t>AlexNet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Our convolutional NN (7 convolutional layers, 4 pooling layers + full-connected layer)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Gb RAM</a:t>
            </a:r>
          </a:p>
          <a:p>
            <a:r>
              <a:rPr lang="en-US" dirty="0" smtClean="0"/>
              <a:t>4 nucleus</a:t>
            </a:r>
          </a:p>
          <a:p>
            <a:r>
              <a:rPr lang="en-US" dirty="0" smtClean="0"/>
              <a:t>72 hours</a:t>
            </a:r>
          </a:p>
          <a:p>
            <a:r>
              <a:rPr lang="en-US" dirty="0" smtClean="0"/>
              <a:t>500gb physical memory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1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Size of each image – 1000*1000</a:t>
            </a:r>
          </a:p>
          <a:p>
            <a:pPr marL="0" indent="0">
              <a:buNone/>
            </a:pPr>
            <a:r>
              <a:rPr lang="en-US" dirty="0" smtClean="0"/>
              <a:t>No filters</a:t>
            </a:r>
          </a:p>
          <a:p>
            <a:pPr marL="0" indent="0">
              <a:buNone/>
            </a:pPr>
            <a:r>
              <a:rPr lang="en-US" dirty="0" smtClean="0"/>
              <a:t>Delete every image, that has less than 3 examples in train</a:t>
            </a:r>
          </a:p>
          <a:p>
            <a:pPr marL="0" indent="0">
              <a:buNone/>
            </a:pPr>
            <a:r>
              <a:rPr lang="en-US" dirty="0" smtClean="0"/>
              <a:t>Delete every image with size less than 200*200</a:t>
            </a:r>
          </a:p>
          <a:p>
            <a:r>
              <a:rPr lang="en-US" dirty="0" err="1" smtClean="0"/>
              <a:t>AlexNet</a:t>
            </a:r>
            <a:r>
              <a:rPr lang="en-US" dirty="0" smtClean="0"/>
              <a:t> 0.0052</a:t>
            </a:r>
          </a:p>
          <a:p>
            <a:r>
              <a:rPr lang="en-US" dirty="0" err="1" smtClean="0"/>
              <a:t>GoogleNet</a:t>
            </a:r>
            <a:r>
              <a:rPr lang="en-US" dirty="0" smtClean="0"/>
              <a:t> 0.0071</a:t>
            </a:r>
          </a:p>
          <a:p>
            <a:r>
              <a:rPr lang="en-US" dirty="0" smtClean="0"/>
              <a:t>Our NN – 0.0064</a:t>
            </a:r>
          </a:p>
          <a:p>
            <a:pPr marL="0" indent="0">
              <a:buNone/>
            </a:pPr>
            <a:r>
              <a:rPr lang="en-US" dirty="0" smtClean="0"/>
              <a:t>Best  - </a:t>
            </a:r>
            <a:r>
              <a:rPr lang="en-US" dirty="0" err="1" smtClean="0"/>
              <a:t>GoogleNet</a:t>
            </a:r>
            <a:r>
              <a:rPr lang="en-US" dirty="0" smtClean="0"/>
              <a:t> – 200 out 483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7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786529" cy="486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9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313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Google landmark recognition</vt:lpstr>
      <vt:lpstr>          Overview</vt:lpstr>
      <vt:lpstr>Data description </vt:lpstr>
      <vt:lpstr>Презентация PowerPoint</vt:lpstr>
      <vt:lpstr>Problems we faced with</vt:lpstr>
      <vt:lpstr>Our approaches</vt:lpstr>
      <vt:lpstr>Презентация PowerPoint</vt:lpstr>
      <vt:lpstr>Raw data</vt:lpstr>
      <vt:lpstr>Презентация PowerPoint</vt:lpstr>
      <vt:lpstr>Data preparation</vt:lpstr>
      <vt:lpstr>Final results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landmark recognition</dc:title>
  <dc:creator>sofa</dc:creator>
  <cp:lastModifiedBy>sofa</cp:lastModifiedBy>
  <cp:revision>10</cp:revision>
  <dcterms:created xsi:type="dcterms:W3CDTF">2018-05-31T07:04:01Z</dcterms:created>
  <dcterms:modified xsi:type="dcterms:W3CDTF">2018-05-31T08:24:37Z</dcterms:modified>
</cp:coreProperties>
</file>