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7" r:id="rId3"/>
    <p:sldId id="266" r:id="rId4"/>
    <p:sldId id="258" r:id="rId5"/>
    <p:sldId id="260" r:id="rId6"/>
    <p:sldId id="272" r:id="rId7"/>
    <p:sldId id="273" r:id="rId8"/>
    <p:sldId id="274" r:id="rId9"/>
    <p:sldId id="263" r:id="rId10"/>
    <p:sldId id="271" r:id="rId11"/>
    <p:sldId id="261" r:id="rId12"/>
    <p:sldId id="262" r:id="rId13"/>
    <p:sldId id="264" r:id="rId14"/>
    <p:sldId id="275" r:id="rId15"/>
    <p:sldId id="276" r:id="rId16"/>
    <p:sldId id="277" r:id="rId17"/>
    <p:sldId id="259" r:id="rId18"/>
    <p:sldId id="265" r:id="rId19"/>
    <p:sldId id="268" r:id="rId20"/>
    <p:sldId id="269" r:id="rId21"/>
    <p:sldId id="270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0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2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6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13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1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1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91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6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3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9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0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3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9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5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5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9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0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5AB1-95FC-4AD6-8982-554A63290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Mobile-net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BF45-C3AA-41DF-8786-E8E47E16E7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Akilesh </a:t>
            </a:r>
            <a:r>
              <a:rPr lang="en-IN" dirty="0" err="1"/>
              <a:t>sivaswamy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979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1571-FD20-4ED4-B7C8-832CC34D4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the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C2BD8-D105-4E9F-AB34-38F67D022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instead of doing one convolution with 9 multiplications, we do two convolutions with 3 multiplications each (6 in total) to achieve the same effect. With less multiplications, computational complexity goes down, and the network is able to run faster.</a:t>
            </a:r>
          </a:p>
        </p:txBody>
      </p:sp>
    </p:spTree>
    <p:extLst>
      <p:ext uri="{BB962C8B-B14F-4D97-AF65-F5344CB8AC3E}">
        <p14:creationId xmlns:p14="http://schemas.microsoft.com/office/powerpoint/2010/main" val="91694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15EC70-B001-47E9-BC0A-75E2DAD1B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7E2C-9319-4510-BC56-FF8FFF79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Sobel kernel (popular example)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365E52-4BE9-4C62-91DD-330DC9557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3351246"/>
            <a:ext cx="8824913" cy="19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39BE-079C-4682-B251-2147DCAF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Depth wise separable convolutions (mobile-Net)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A1B8A-E0C7-4E35-A8D9-9E861A088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depth wise separable convolution separates the normal convolution process into 2 parts: a depth wise convolution and a pointwise convolution.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part, depth wise convolution, we give the input image a convolution without changing the depth. We do so by using 3 kernels of shape 5x5x1.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5x5x1 kernel iterates 1 channel of the image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type of separable convolution seen in keras.layers.SeparableConv2D or tf.layers.separable_conv2d.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83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5A8C46-E7C2-4594-AC8D-AA0CADE8E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32" y="422620"/>
            <a:ext cx="11476936" cy="39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3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3254-2E92-43C7-A79D-D81F872B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98" y="4229306"/>
            <a:ext cx="9603275" cy="2550185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pointwise convolution is so named because it uses a 1x1 kernel, or a kernel that iterates through every single point. This kernel has a depth of however many channels the input image has; in our case, 3. Therefore, we iterate a 1x1x3 kernel through our 8x8x3 image, to get a 8x8x1 image.</a:t>
            </a:r>
          </a:p>
          <a:p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create 256 1x1x3 kernels that output a 8x8x1 image each to get a final image of shape 8x8x256.</a:t>
            </a:r>
            <a:b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3B31A-BD56-4BA0-8557-C3038DF3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25" y="334576"/>
            <a:ext cx="11284020" cy="368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7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7AF4-D6CB-4B22-88DD-CAC5DB544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the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91E4A-28FA-49A3-AAE8-3411D676F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convolution: There are 256 5x5x3 kernels that move 8x8 times. That’s </a:t>
            </a:r>
            <a:r>
              <a:rPr lang="en-IN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256x3x5x5x8x8=1,228,800 multiplications.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depth wise convolution, we have 3 5x5x1 kernels that move 8x8 times. That’s 3x5x5x8x8 = 4,800 multiplications.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pointwise convolution, we have 256 1x1x3 kernels that move 8x8 times. That’s 256x1x1x3x8x8=49,152 multiplications. </a:t>
            </a:r>
          </a:p>
          <a:p>
            <a:r>
              <a:rPr lang="en-IN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them up together, that’s 53,952 multiplications.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310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1F6F-78F0-491E-8D0C-586FDAD3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198" y="167210"/>
            <a:ext cx="9603275" cy="1049235"/>
          </a:xfrm>
        </p:spPr>
        <p:txBody>
          <a:bodyPr/>
          <a:lstStyle/>
          <a:p>
            <a:r>
              <a:rPr lang="en-IN" dirty="0"/>
              <a:t>Mobile-net map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979A11-7B7B-4397-BA83-E6B8F196E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126" y="73892"/>
            <a:ext cx="6012873" cy="6794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837A3B-DBEE-4198-A875-DA395C51AB2F}"/>
              </a:ext>
            </a:extLst>
          </p:cNvPr>
          <p:cNvSpPr txBox="1"/>
          <p:nvPr/>
        </p:nvSpPr>
        <p:spPr>
          <a:xfrm>
            <a:off x="1238943" y="2558472"/>
            <a:ext cx="4358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noted that Batch Normalization (BN) and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ReLU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applied after each convolution.</a:t>
            </a:r>
          </a:p>
        </p:txBody>
      </p:sp>
    </p:spTree>
    <p:extLst>
      <p:ext uri="{BB962C8B-B14F-4D97-AF65-F5344CB8AC3E}">
        <p14:creationId xmlns:p14="http://schemas.microsoft.com/office/powerpoint/2010/main" val="4234567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B286-8A52-4752-9B03-2174BEF7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Some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467BE-5909-4085-BB00-3B7802D0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MobileNet (Separable Conv)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Mobile-Net [1] is a stack of the separable convolution modules which are composed of depth wise conv and conv1x1 (pointwise conv).</a:t>
            </a:r>
          </a:p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MobileNet-v2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MobileNet-v2 [2] utilizes a module architecture similar to the residual unit with bottleneck architecture of ResNet; the modified version of the residual unit where conv3x3 is replaced by depth wise convolution.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522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89C02-0B52-4825-B449-5D3576764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7241-6182-470D-BFE8-D007B53DF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261" y="2284148"/>
            <a:ext cx="8825659" cy="3416300"/>
          </a:xfrm>
        </p:spPr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architecture uses 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wise separable convolutions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which significantly 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number of parameters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when compared to the network with normal convolutions with the 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depth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the networks. This results in light weight deep neural networks.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 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depth wise separable convolutions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some 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sacrifice of accuracy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 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complexity deep neural network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50ACFF-2D52-4284-BE0A-343BE095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250" y="4754649"/>
            <a:ext cx="6656308" cy="204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9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6EC1-A8A6-4E35-9C21-F6016724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mobile-net?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7957-0671-4A2A-A1E4-AB04D665B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280227"/>
            <a:ext cx="8825659" cy="3416300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efficient CNN model. But, what is a CNN?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Convolutional Neural Network is a multi-layered perceptron model.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a normal Artificial Neural Network, a CNN accepts a volume as an input instead of a vector.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exists a kernel “window” or filter which will slide through the entire matrix repeating the same operation.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Mobile-Net is an architecture which is more 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suitable for mobile and embedded based vision applications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where there is lack of compute power. This architecture was proposed by Google.</a:t>
            </a:r>
          </a:p>
        </p:txBody>
      </p:sp>
    </p:spTree>
    <p:extLst>
      <p:ext uri="{BB962C8B-B14F-4D97-AF65-F5344CB8AC3E}">
        <p14:creationId xmlns:p14="http://schemas.microsoft.com/office/powerpoint/2010/main" val="1146303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41CA-B4C6-473E-A9E4-8320AF8D6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63643F-D2AE-4CB7-9A9A-FF07F0644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069" y="3402012"/>
            <a:ext cx="5210175" cy="1819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9FA9D3-A54D-47F9-B7A8-E09280FC1721}"/>
              </a:ext>
            </a:extLst>
          </p:cNvPr>
          <p:cNvSpPr txBox="1"/>
          <p:nvPr/>
        </p:nvSpPr>
        <p:spPr>
          <a:xfrm>
            <a:off x="1594624" y="2207941"/>
            <a:ext cx="883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When 1.0 MobileNet-224 is used, it outperforms </a:t>
            </a:r>
            <a:r>
              <a:rPr lang="en-IN" b="1" dirty="0" err="1"/>
              <a:t>GoogLeNet</a:t>
            </a:r>
            <a:r>
              <a:rPr lang="en-IN" b="1" dirty="0"/>
              <a:t> (Winner of ILSVRC 2014) and VGG Net (1st Runner Up of ILSVRC 2014)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7626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F832-129D-4E51-B6EE-EB348CE6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D508B3-A826-4AF9-B3AE-D1CD442B4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156" y="1853754"/>
            <a:ext cx="11475194" cy="45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5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A78B6-5860-4503-9789-FD1353DD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9000-B882-4BAC-A1DA-7DDA9C4F1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A. G. Howard, M. Zhu, B. Chen, D.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Kalenichenko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W. Wang, T.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Weyand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Andreetto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H. Adam, “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Mobilenets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Efficient Convolutional Neural Networks for Mobile Vision Applications,” in arXiv:1704.04861, 2017.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M. Sandler, A. Howard, M. Zhu, A.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Zhmoginov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L. Chen, “MobileNetV2: Inverted Residuals and Linear Bottlenecks,” in arXiv:1801.04381v3, 2018.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971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DB15-7ACE-43E1-8C7C-D83B1699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Calculate output size of layers in the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21F0C-2489-4436-9FF9-836CE33C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1" y="2298700"/>
            <a:ext cx="8584588" cy="3113809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[10 x 10] image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(4d tensor = [1, 10, 10, 1] batch size, width, height , no of channels)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Filter: [3x3]  (4d tensor = [3, 3, 1, 1] width, height , no of channels, no of filters )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</a:t>
            </a:r>
          </a:p>
          <a:p>
            <a:pPr lvl="1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Padding: same shape as input = [10x10]</a:t>
            </a:r>
          </a:p>
          <a:p>
            <a:pPr lvl="1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Zero padding: (VALID mode) = input size – kernel dimension +1 = 10 – 3 +1 = 8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 = [8x8]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Strides are the number of pixels kernels should be moved by. E.g. [1, 1, 1,1]</a:t>
            </a:r>
          </a:p>
        </p:txBody>
      </p:sp>
    </p:spTree>
    <p:extLst>
      <p:ext uri="{BB962C8B-B14F-4D97-AF65-F5344CB8AC3E}">
        <p14:creationId xmlns:p14="http://schemas.microsoft.com/office/powerpoint/2010/main" val="179324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E7B7-043C-4615-9CED-3E5608AB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CNN model map</a:t>
            </a:r>
            <a:br>
              <a:rPr lang="en-IN" dirty="0"/>
            </a:b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A74BCF-A0C0-4B88-968F-2B1D84367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711140"/>
            <a:ext cx="8824913" cy="320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9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2DE-ABB9-4A46-A3E2-93ED52AC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Separable 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0E16A-56A3-4F9B-BFC9-C220D9940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Depth-wise (Mobile-Net)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131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A2B8-2FBE-4FAC-9EE7-2EC9A025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Normal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568C-9DA0-4DB4-93DC-A6819EE6A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2366714"/>
            <a:ext cx="9603275" cy="4037749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have a 3x3 kernel, then we have one convolution with nine calculations or multiplications.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image, however, is not 2-D; it also has depth as well as width and height. Let us assume that we have an input image of 12x12x3 pixels, an RGB image of size 12x12.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consider a 5x5 convolution on the image with no padding and a stride of 1. If we only consider the width and height of the image, the convolution process is kind of like this: 12x12 — (5x5) — &gt;8x8. The 5x5 kernel undergoes scalar multiplication with every 25 pixels, giving out1 number every time. We end up with a 8x8 pixel image, since there is no padding (12–5+1 = 8).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because the image has 3 channels, our convolutional kernel needs to have 3 channels as well. This means, instead of doing 5x5=25 multiplications, we actually do 5x5x3=75 multiplications every time the kernel moves.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184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92E6C4-07D0-4B35-BE0D-7B14E6AB3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035" y="345688"/>
            <a:ext cx="11799929" cy="37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7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A3DC93-A12B-4BA1-A247-CBFCCCDDB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380" y="791736"/>
            <a:ext cx="10507239" cy="40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C9C7-EAE9-4011-B4AA-D7505B6FE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Spatial separable convolutions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4949-A922-46B1-BF0F-6BD42916D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1828"/>
            <a:ext cx="8825659" cy="3416300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spatial separable convolution simply divides a kernel into two, smaller kernels. The most common case would be to divide a 3x3 kernel into a 3x1 and 1x3 kernel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EF3DF-DCF5-4FCE-8FF1-3724F7C7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47" y="3633223"/>
            <a:ext cx="7629600" cy="17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59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397</TotalTime>
  <Words>889</Words>
  <Application>Microsoft Office PowerPoint</Application>
  <PresentationFormat>Widescreen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Century Gothic</vt:lpstr>
      <vt:lpstr>Times New Roman</vt:lpstr>
      <vt:lpstr>Wingdings</vt:lpstr>
      <vt:lpstr>Wingdings 3</vt:lpstr>
      <vt:lpstr>Ion Boardroom</vt:lpstr>
      <vt:lpstr>Mobile-net</vt:lpstr>
      <vt:lpstr>What is mobile-net?</vt:lpstr>
      <vt:lpstr>Calculate output size of layers in the neural network</vt:lpstr>
      <vt:lpstr>CNN model map </vt:lpstr>
      <vt:lpstr>Separable convolutions</vt:lpstr>
      <vt:lpstr>Normal convolution</vt:lpstr>
      <vt:lpstr>PowerPoint Presentation</vt:lpstr>
      <vt:lpstr>PowerPoint Presentation</vt:lpstr>
      <vt:lpstr>Spatial separable convolutions</vt:lpstr>
      <vt:lpstr>What is the use?</vt:lpstr>
      <vt:lpstr>PowerPoint Presentation</vt:lpstr>
      <vt:lpstr>Sobel kernel (popular example)</vt:lpstr>
      <vt:lpstr>Depth wise separable convolutions (mobile-Net)</vt:lpstr>
      <vt:lpstr>PowerPoint Presentation</vt:lpstr>
      <vt:lpstr>PowerPoint Presentation</vt:lpstr>
      <vt:lpstr>What is the use?</vt:lpstr>
      <vt:lpstr>Mobile-net map</vt:lpstr>
      <vt:lpstr>Some types</vt:lpstr>
      <vt:lpstr>Results</vt:lpstr>
      <vt:lpstr>Results</vt:lpstr>
      <vt:lpstr>applications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Mobile-net</dc:title>
  <dc:creator>akilesh dragon</dc:creator>
  <cp:lastModifiedBy>akilesh dragon</cp:lastModifiedBy>
  <cp:revision>15</cp:revision>
  <dcterms:created xsi:type="dcterms:W3CDTF">2018-11-07T13:10:54Z</dcterms:created>
  <dcterms:modified xsi:type="dcterms:W3CDTF">2018-11-08T11:10:33Z</dcterms:modified>
</cp:coreProperties>
</file>