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3" r:id="rId6"/>
    <p:sldId id="260" r:id="rId7"/>
    <p:sldId id="26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25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55CD33-AD0E-449F-A392-02AB8909D19B}" type="doc">
      <dgm:prSet loTypeId="urn:microsoft.com/office/officeart/2005/8/layout/orgChart1" loCatId="hierarchy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8BF095E8-B6EF-47DB-8350-C7FB5961A7C9}">
      <dgm:prSet phldrT="[Текст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It consists of whole-night recordings from 200 subjects</a:t>
          </a:r>
          <a:endParaRPr lang="ru-RU" dirty="0"/>
        </a:p>
      </dgm:t>
    </dgm:pt>
    <dgm:pt modelId="{88D576FF-2880-4D48-9BFC-205AD7E0294E}" type="parTrans" cxnId="{1F4742D4-20E7-414D-B310-3F08E3CEBBD6}">
      <dgm:prSet/>
      <dgm:spPr/>
      <dgm:t>
        <a:bodyPr/>
        <a:lstStyle/>
        <a:p>
          <a:endParaRPr lang="ru-RU"/>
        </a:p>
      </dgm:t>
    </dgm:pt>
    <dgm:pt modelId="{19C1B9D7-9111-460B-989E-F94D310C8DDF}" type="sibTrans" cxnId="{1F4742D4-20E7-414D-B310-3F08E3CEBBD6}">
      <dgm:prSet/>
      <dgm:spPr/>
      <dgm:t>
        <a:bodyPr/>
        <a:lstStyle/>
        <a:p>
          <a:endParaRPr lang="ru-RU"/>
        </a:p>
      </dgm:t>
    </dgm:pt>
    <dgm:pt modelId="{64671AE6-C5AB-463A-8B62-9751135C241E}">
      <dgm:prSet phldrT="[Текст]"/>
      <dgm:spPr/>
      <dgm:t>
        <a:bodyPr/>
        <a:lstStyle/>
        <a:p>
          <a:r>
            <a:rPr lang="en-AU" dirty="0" smtClean="0"/>
            <a:t>18-76 years</a:t>
          </a:r>
          <a:endParaRPr lang="ru-RU" dirty="0"/>
        </a:p>
      </dgm:t>
    </dgm:pt>
    <dgm:pt modelId="{F6ACA9CC-CD61-4C9F-A5DF-141293963EEC}" type="parTrans" cxnId="{8B7EDFB6-7E75-4DC8-9714-B99295B79B14}">
      <dgm:prSet/>
      <dgm:spPr/>
      <dgm:t>
        <a:bodyPr/>
        <a:lstStyle/>
        <a:p>
          <a:endParaRPr lang="ru-RU"/>
        </a:p>
      </dgm:t>
    </dgm:pt>
    <dgm:pt modelId="{6729498F-4ED5-4F11-8A27-6D0558DE850F}" type="sibTrans" cxnId="{8B7EDFB6-7E75-4DC8-9714-B99295B79B14}">
      <dgm:prSet/>
      <dgm:spPr/>
      <dgm:t>
        <a:bodyPr/>
        <a:lstStyle/>
        <a:p>
          <a:endParaRPr lang="ru-RU"/>
        </a:p>
      </dgm:t>
    </dgm:pt>
    <dgm:pt modelId="{3D04AA2F-68F7-4445-A5A0-5C3BBF72491E}">
      <dgm:prSet phldrT="[Текст]"/>
      <dgm:spPr/>
      <dgm:t>
        <a:bodyPr/>
        <a:lstStyle/>
        <a:p>
          <a:r>
            <a:rPr lang="en-AU" dirty="0" smtClean="0"/>
            <a:t>97 males</a:t>
          </a:r>
        </a:p>
        <a:p>
          <a:r>
            <a:rPr lang="en-AU" dirty="0" smtClean="0"/>
            <a:t>103 females</a:t>
          </a:r>
          <a:endParaRPr lang="ru-RU" dirty="0"/>
        </a:p>
      </dgm:t>
    </dgm:pt>
    <dgm:pt modelId="{647CC12D-E55F-496A-B58B-8C137BC2652C}" type="parTrans" cxnId="{102BDACA-8F0F-4954-8A35-28B0B23F09F7}">
      <dgm:prSet/>
      <dgm:spPr/>
      <dgm:t>
        <a:bodyPr/>
        <a:lstStyle/>
        <a:p>
          <a:endParaRPr lang="ru-RU"/>
        </a:p>
      </dgm:t>
    </dgm:pt>
    <dgm:pt modelId="{FF54DD35-2ADC-4C8E-B60F-0298186D1B68}" type="sibTrans" cxnId="{102BDACA-8F0F-4954-8A35-28B0B23F09F7}">
      <dgm:prSet/>
      <dgm:spPr/>
      <dgm:t>
        <a:bodyPr/>
        <a:lstStyle/>
        <a:p>
          <a:endParaRPr lang="ru-RU"/>
        </a:p>
      </dgm:t>
    </dgm:pt>
    <dgm:pt modelId="{E1F7AF7E-0CA9-4C30-94C4-37CF8FD923E6}">
      <dgm:prSet phldrT="[Текст]"/>
      <dgm:spPr/>
      <dgm:t>
        <a:bodyPr/>
        <a:lstStyle/>
        <a:p>
          <a:r>
            <a:rPr lang="en-AU" dirty="0" smtClean="0"/>
            <a:t>Divided into 5 subsets(SS1-SS5)</a:t>
          </a:r>
          <a:endParaRPr lang="ru-RU" dirty="0"/>
        </a:p>
      </dgm:t>
    </dgm:pt>
    <dgm:pt modelId="{F8AFFD31-7237-4C15-A365-C26E944379C8}" type="parTrans" cxnId="{FF6151D2-4272-4B67-9069-36013BEE9CE9}">
      <dgm:prSet/>
      <dgm:spPr/>
      <dgm:t>
        <a:bodyPr/>
        <a:lstStyle/>
        <a:p>
          <a:endParaRPr lang="ru-RU"/>
        </a:p>
      </dgm:t>
    </dgm:pt>
    <dgm:pt modelId="{6A18BDC7-7546-4FD5-A538-C0D1F2E50A9C}" type="sibTrans" cxnId="{FF6151D2-4272-4B67-9069-36013BEE9CE9}">
      <dgm:prSet/>
      <dgm:spPr/>
      <dgm:t>
        <a:bodyPr/>
        <a:lstStyle/>
        <a:p>
          <a:endParaRPr lang="ru-RU"/>
        </a:p>
      </dgm:t>
    </dgm:pt>
    <dgm:pt modelId="{94E440F3-DBF7-4FC0-B4E9-1D212D5845EB}">
      <dgm:prSet/>
      <dgm:spPr/>
      <dgm:t>
        <a:bodyPr/>
        <a:lstStyle/>
        <a:p>
          <a:r>
            <a:rPr lang="en-AU" dirty="0" smtClean="0"/>
            <a:t>Converted into 5 sleep stages{W,N1,N2,N3,REM}</a:t>
          </a:r>
          <a:endParaRPr lang="ru-RU" dirty="0"/>
        </a:p>
      </dgm:t>
    </dgm:pt>
    <dgm:pt modelId="{1DA601B5-FFD4-4578-B9FC-B72870660E1F}" type="parTrans" cxnId="{D97BFA29-628D-47F1-9B2E-EC721922C367}">
      <dgm:prSet/>
      <dgm:spPr/>
      <dgm:t>
        <a:bodyPr/>
        <a:lstStyle/>
        <a:p>
          <a:endParaRPr lang="ru-RU"/>
        </a:p>
      </dgm:t>
    </dgm:pt>
    <dgm:pt modelId="{1F7E53DF-496B-4BDA-AD35-415B685D958E}" type="sibTrans" cxnId="{D97BFA29-628D-47F1-9B2E-EC721922C367}">
      <dgm:prSet/>
      <dgm:spPr/>
      <dgm:t>
        <a:bodyPr/>
        <a:lstStyle/>
        <a:p>
          <a:endParaRPr lang="ru-RU"/>
        </a:p>
      </dgm:t>
    </dgm:pt>
    <dgm:pt modelId="{A8042F33-CFB4-475F-A15E-668F2E9DB5D4}" type="pres">
      <dgm:prSet presAssocID="{9A55CD33-AD0E-449F-A392-02AB8909D19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9DECC3-F4F1-4FA5-9314-6DC2A8EB0192}" type="pres">
      <dgm:prSet presAssocID="{8BF095E8-B6EF-47DB-8350-C7FB5961A7C9}" presName="hierRoot1" presStyleCnt="0">
        <dgm:presLayoutVars>
          <dgm:hierBranch val="init"/>
        </dgm:presLayoutVars>
      </dgm:prSet>
      <dgm:spPr/>
    </dgm:pt>
    <dgm:pt modelId="{2EE24BB1-BA4E-48C3-87FD-106451C8ED0F}" type="pres">
      <dgm:prSet presAssocID="{8BF095E8-B6EF-47DB-8350-C7FB5961A7C9}" presName="rootComposite1" presStyleCnt="0"/>
      <dgm:spPr/>
    </dgm:pt>
    <dgm:pt modelId="{3246B70F-56DF-4ECC-B54F-905D81B23493}" type="pres">
      <dgm:prSet presAssocID="{8BF095E8-B6EF-47DB-8350-C7FB5961A7C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D30F32B-46E1-4338-A463-D9D55AB531E6}" type="pres">
      <dgm:prSet presAssocID="{8BF095E8-B6EF-47DB-8350-C7FB5961A7C9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E404ACA-5108-4A5C-9C2E-DD64A5D88E70}" type="pres">
      <dgm:prSet presAssocID="{8BF095E8-B6EF-47DB-8350-C7FB5961A7C9}" presName="hierChild2" presStyleCnt="0"/>
      <dgm:spPr/>
    </dgm:pt>
    <dgm:pt modelId="{6B83EBD4-6393-4AD9-9B0A-21CD6061220A}" type="pres">
      <dgm:prSet presAssocID="{F6ACA9CC-CD61-4C9F-A5DF-141293963EEC}" presName="Name37" presStyleLbl="parChTrans1D2" presStyleIdx="0" presStyleCnt="2"/>
      <dgm:spPr/>
      <dgm:t>
        <a:bodyPr/>
        <a:lstStyle/>
        <a:p>
          <a:endParaRPr lang="ru-RU"/>
        </a:p>
      </dgm:t>
    </dgm:pt>
    <dgm:pt modelId="{77798818-D6BB-4211-8019-56BFE736FB6F}" type="pres">
      <dgm:prSet presAssocID="{64671AE6-C5AB-463A-8B62-9751135C241E}" presName="hierRoot2" presStyleCnt="0">
        <dgm:presLayoutVars>
          <dgm:hierBranch val="init"/>
        </dgm:presLayoutVars>
      </dgm:prSet>
      <dgm:spPr/>
    </dgm:pt>
    <dgm:pt modelId="{BFDF3C3A-526D-4A77-91C1-A69DE156FCC0}" type="pres">
      <dgm:prSet presAssocID="{64671AE6-C5AB-463A-8B62-9751135C241E}" presName="rootComposite" presStyleCnt="0"/>
      <dgm:spPr/>
    </dgm:pt>
    <dgm:pt modelId="{0B9EBD87-A35E-46C4-9AF0-1DEF869BB926}" type="pres">
      <dgm:prSet presAssocID="{64671AE6-C5AB-463A-8B62-9751135C241E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8EFD45-3EF7-420A-A631-A60F84CA8D28}" type="pres">
      <dgm:prSet presAssocID="{64671AE6-C5AB-463A-8B62-9751135C241E}" presName="rootConnector" presStyleLbl="node2" presStyleIdx="0" presStyleCnt="2"/>
      <dgm:spPr/>
      <dgm:t>
        <a:bodyPr/>
        <a:lstStyle/>
        <a:p>
          <a:endParaRPr lang="ru-RU"/>
        </a:p>
      </dgm:t>
    </dgm:pt>
    <dgm:pt modelId="{716CE4E5-9CF7-4321-8CE9-3B4044D343A4}" type="pres">
      <dgm:prSet presAssocID="{64671AE6-C5AB-463A-8B62-9751135C241E}" presName="hierChild4" presStyleCnt="0"/>
      <dgm:spPr/>
    </dgm:pt>
    <dgm:pt modelId="{4977F5FD-2B9B-4321-A488-F08E45014330}" type="pres">
      <dgm:prSet presAssocID="{64671AE6-C5AB-463A-8B62-9751135C241E}" presName="hierChild5" presStyleCnt="0"/>
      <dgm:spPr/>
    </dgm:pt>
    <dgm:pt modelId="{9E1C8696-E3E1-40EF-B2AE-4AD687C2D94C}" type="pres">
      <dgm:prSet presAssocID="{647CC12D-E55F-496A-B58B-8C137BC2652C}" presName="Name37" presStyleLbl="parChTrans1D2" presStyleIdx="1" presStyleCnt="2"/>
      <dgm:spPr/>
      <dgm:t>
        <a:bodyPr/>
        <a:lstStyle/>
        <a:p>
          <a:endParaRPr lang="ru-RU"/>
        </a:p>
      </dgm:t>
    </dgm:pt>
    <dgm:pt modelId="{77AD621F-AB4A-4723-860D-71D6C160A05C}" type="pres">
      <dgm:prSet presAssocID="{3D04AA2F-68F7-4445-A5A0-5C3BBF72491E}" presName="hierRoot2" presStyleCnt="0">
        <dgm:presLayoutVars>
          <dgm:hierBranch val="init"/>
        </dgm:presLayoutVars>
      </dgm:prSet>
      <dgm:spPr/>
    </dgm:pt>
    <dgm:pt modelId="{CBA5783B-809E-4625-B6FE-746BD25D5080}" type="pres">
      <dgm:prSet presAssocID="{3D04AA2F-68F7-4445-A5A0-5C3BBF72491E}" presName="rootComposite" presStyleCnt="0"/>
      <dgm:spPr/>
    </dgm:pt>
    <dgm:pt modelId="{FAF2E28E-9B5E-400E-A519-70634F95F632}" type="pres">
      <dgm:prSet presAssocID="{3D04AA2F-68F7-4445-A5A0-5C3BBF72491E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0385303-1DC0-48BA-AD23-FFCA6AD2BD62}" type="pres">
      <dgm:prSet presAssocID="{3D04AA2F-68F7-4445-A5A0-5C3BBF72491E}" presName="rootConnector" presStyleLbl="node2" presStyleIdx="1" presStyleCnt="2"/>
      <dgm:spPr/>
      <dgm:t>
        <a:bodyPr/>
        <a:lstStyle/>
        <a:p>
          <a:endParaRPr lang="ru-RU"/>
        </a:p>
      </dgm:t>
    </dgm:pt>
    <dgm:pt modelId="{BC3BA79F-2009-426F-817F-C13FD5AB03FC}" type="pres">
      <dgm:prSet presAssocID="{3D04AA2F-68F7-4445-A5A0-5C3BBF72491E}" presName="hierChild4" presStyleCnt="0"/>
      <dgm:spPr/>
    </dgm:pt>
    <dgm:pt modelId="{75B3CA5B-D46F-48EB-9B05-27CC9D07A626}" type="pres">
      <dgm:prSet presAssocID="{F8AFFD31-7237-4C15-A365-C26E944379C8}" presName="Name37" presStyleLbl="parChTrans1D3" presStyleIdx="0" presStyleCnt="1"/>
      <dgm:spPr/>
      <dgm:t>
        <a:bodyPr/>
        <a:lstStyle/>
        <a:p>
          <a:endParaRPr lang="ru-RU"/>
        </a:p>
      </dgm:t>
    </dgm:pt>
    <dgm:pt modelId="{69FEC757-89B7-4A1F-A44B-9F365496152F}" type="pres">
      <dgm:prSet presAssocID="{E1F7AF7E-0CA9-4C30-94C4-37CF8FD923E6}" presName="hierRoot2" presStyleCnt="0">
        <dgm:presLayoutVars>
          <dgm:hierBranch val="init"/>
        </dgm:presLayoutVars>
      </dgm:prSet>
      <dgm:spPr/>
    </dgm:pt>
    <dgm:pt modelId="{95419603-8675-4EBF-ABD7-F1385CDE02E8}" type="pres">
      <dgm:prSet presAssocID="{E1F7AF7E-0CA9-4C30-94C4-37CF8FD923E6}" presName="rootComposite" presStyleCnt="0"/>
      <dgm:spPr/>
    </dgm:pt>
    <dgm:pt modelId="{08C5E573-CC5F-42E1-BB5B-27900E31A413}" type="pres">
      <dgm:prSet presAssocID="{E1F7AF7E-0CA9-4C30-94C4-37CF8FD923E6}" presName="rootText" presStyleLbl="node3" presStyleIdx="0" presStyleCnt="1" custLinFactNeighborX="-85659" custLinFactNeighborY="-3391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468C09-3E87-48A9-B542-6C59589EC06C}" type="pres">
      <dgm:prSet presAssocID="{E1F7AF7E-0CA9-4C30-94C4-37CF8FD923E6}" presName="rootConnector" presStyleLbl="node3" presStyleIdx="0" presStyleCnt="1"/>
      <dgm:spPr/>
      <dgm:t>
        <a:bodyPr/>
        <a:lstStyle/>
        <a:p>
          <a:endParaRPr lang="ru-RU"/>
        </a:p>
      </dgm:t>
    </dgm:pt>
    <dgm:pt modelId="{28E3AD37-2D90-4989-9410-8D3FE45157F2}" type="pres">
      <dgm:prSet presAssocID="{E1F7AF7E-0CA9-4C30-94C4-37CF8FD923E6}" presName="hierChild4" presStyleCnt="0"/>
      <dgm:spPr/>
    </dgm:pt>
    <dgm:pt modelId="{25D79D5B-8333-4552-AA2C-01626C1CD62B}" type="pres">
      <dgm:prSet presAssocID="{1DA601B5-FFD4-4578-B9FC-B72870660E1F}" presName="Name37" presStyleLbl="parChTrans1D4" presStyleIdx="0" presStyleCnt="1"/>
      <dgm:spPr/>
      <dgm:t>
        <a:bodyPr/>
        <a:lstStyle/>
        <a:p>
          <a:endParaRPr lang="ru-RU"/>
        </a:p>
      </dgm:t>
    </dgm:pt>
    <dgm:pt modelId="{4C5CCD2A-1B83-4452-BA3E-BDDE77969AC8}" type="pres">
      <dgm:prSet presAssocID="{94E440F3-DBF7-4FC0-B4E9-1D212D5845EB}" presName="hierRoot2" presStyleCnt="0">
        <dgm:presLayoutVars>
          <dgm:hierBranch val="init"/>
        </dgm:presLayoutVars>
      </dgm:prSet>
      <dgm:spPr/>
    </dgm:pt>
    <dgm:pt modelId="{4F3C3E14-60D2-4206-AEAC-CBF8B52D5D6E}" type="pres">
      <dgm:prSet presAssocID="{94E440F3-DBF7-4FC0-B4E9-1D212D5845EB}" presName="rootComposite" presStyleCnt="0"/>
      <dgm:spPr/>
    </dgm:pt>
    <dgm:pt modelId="{0BF36FFA-44B0-4220-98CF-CDD28BC62012}" type="pres">
      <dgm:prSet presAssocID="{94E440F3-DBF7-4FC0-B4E9-1D212D5845EB}" presName="rootText" presStyleLbl="node4" presStyleIdx="0" presStyleCnt="1" custLinFactNeighborX="-80426" custLinFactNeighborY="-640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4EA5629-C6B9-408C-8668-FA439BD1D61E}" type="pres">
      <dgm:prSet presAssocID="{94E440F3-DBF7-4FC0-B4E9-1D212D5845EB}" presName="rootConnector" presStyleLbl="node4" presStyleIdx="0" presStyleCnt="1"/>
      <dgm:spPr/>
      <dgm:t>
        <a:bodyPr/>
        <a:lstStyle/>
        <a:p>
          <a:endParaRPr lang="ru-RU"/>
        </a:p>
      </dgm:t>
    </dgm:pt>
    <dgm:pt modelId="{277B79F0-40F0-49D2-B4AE-28DD25BF75E7}" type="pres">
      <dgm:prSet presAssocID="{94E440F3-DBF7-4FC0-B4E9-1D212D5845EB}" presName="hierChild4" presStyleCnt="0"/>
      <dgm:spPr/>
    </dgm:pt>
    <dgm:pt modelId="{E72EDBB0-541B-41A6-A6A4-5936B3ED10DB}" type="pres">
      <dgm:prSet presAssocID="{94E440F3-DBF7-4FC0-B4E9-1D212D5845EB}" presName="hierChild5" presStyleCnt="0"/>
      <dgm:spPr/>
    </dgm:pt>
    <dgm:pt modelId="{E382597E-104D-4DD1-9699-C04D8C3D4CD4}" type="pres">
      <dgm:prSet presAssocID="{E1F7AF7E-0CA9-4C30-94C4-37CF8FD923E6}" presName="hierChild5" presStyleCnt="0"/>
      <dgm:spPr/>
    </dgm:pt>
    <dgm:pt modelId="{11441A27-1B35-4B1E-9E21-70BD669E0256}" type="pres">
      <dgm:prSet presAssocID="{3D04AA2F-68F7-4445-A5A0-5C3BBF72491E}" presName="hierChild5" presStyleCnt="0"/>
      <dgm:spPr/>
    </dgm:pt>
    <dgm:pt modelId="{BF54F981-044D-42B5-8B66-7C2B38837DFC}" type="pres">
      <dgm:prSet presAssocID="{8BF095E8-B6EF-47DB-8350-C7FB5961A7C9}" presName="hierChild3" presStyleCnt="0"/>
      <dgm:spPr/>
    </dgm:pt>
  </dgm:ptLst>
  <dgm:cxnLst>
    <dgm:cxn modelId="{3C24655C-1644-4578-88C6-9922B9B4DF94}" type="presOf" srcId="{8BF095E8-B6EF-47DB-8350-C7FB5961A7C9}" destId="{3246B70F-56DF-4ECC-B54F-905D81B23493}" srcOrd="0" destOrd="0" presId="urn:microsoft.com/office/officeart/2005/8/layout/orgChart1"/>
    <dgm:cxn modelId="{843E3830-2030-4866-BFE8-252AC4AF9D87}" type="presOf" srcId="{F8AFFD31-7237-4C15-A365-C26E944379C8}" destId="{75B3CA5B-D46F-48EB-9B05-27CC9D07A626}" srcOrd="0" destOrd="0" presId="urn:microsoft.com/office/officeart/2005/8/layout/orgChart1"/>
    <dgm:cxn modelId="{0AC51FC8-D9CC-4752-938F-0E082E091CC4}" type="presOf" srcId="{E1F7AF7E-0CA9-4C30-94C4-37CF8FD923E6}" destId="{34468C09-3E87-48A9-B542-6C59589EC06C}" srcOrd="1" destOrd="0" presId="urn:microsoft.com/office/officeart/2005/8/layout/orgChart1"/>
    <dgm:cxn modelId="{16CA7D42-860F-4225-A676-559247EE105D}" type="presOf" srcId="{3D04AA2F-68F7-4445-A5A0-5C3BBF72491E}" destId="{FAF2E28E-9B5E-400E-A519-70634F95F632}" srcOrd="0" destOrd="0" presId="urn:microsoft.com/office/officeart/2005/8/layout/orgChart1"/>
    <dgm:cxn modelId="{A0FFB3EA-6E7E-4528-B12E-9A620DEEDA88}" type="presOf" srcId="{3D04AA2F-68F7-4445-A5A0-5C3BBF72491E}" destId="{F0385303-1DC0-48BA-AD23-FFCA6AD2BD62}" srcOrd="1" destOrd="0" presId="urn:microsoft.com/office/officeart/2005/8/layout/orgChart1"/>
    <dgm:cxn modelId="{1AA2D318-4716-4C49-B827-296E1DB574DE}" type="presOf" srcId="{647CC12D-E55F-496A-B58B-8C137BC2652C}" destId="{9E1C8696-E3E1-40EF-B2AE-4AD687C2D94C}" srcOrd="0" destOrd="0" presId="urn:microsoft.com/office/officeart/2005/8/layout/orgChart1"/>
    <dgm:cxn modelId="{B7E33A90-6BD0-4C9A-BA88-700127687CD7}" type="presOf" srcId="{E1F7AF7E-0CA9-4C30-94C4-37CF8FD923E6}" destId="{08C5E573-CC5F-42E1-BB5B-27900E31A413}" srcOrd="0" destOrd="0" presId="urn:microsoft.com/office/officeart/2005/8/layout/orgChart1"/>
    <dgm:cxn modelId="{1F4742D4-20E7-414D-B310-3F08E3CEBBD6}" srcId="{9A55CD33-AD0E-449F-A392-02AB8909D19B}" destId="{8BF095E8-B6EF-47DB-8350-C7FB5961A7C9}" srcOrd="0" destOrd="0" parTransId="{88D576FF-2880-4D48-9BFC-205AD7E0294E}" sibTransId="{19C1B9D7-9111-460B-989E-F94D310C8DDF}"/>
    <dgm:cxn modelId="{383B849A-FD95-4AD4-8E90-289675DA7E5A}" type="presOf" srcId="{64671AE6-C5AB-463A-8B62-9751135C241E}" destId="{9B8EFD45-3EF7-420A-A631-A60F84CA8D28}" srcOrd="1" destOrd="0" presId="urn:microsoft.com/office/officeart/2005/8/layout/orgChart1"/>
    <dgm:cxn modelId="{26B4AE61-41AD-4470-9208-B88A0C1182AF}" type="presOf" srcId="{64671AE6-C5AB-463A-8B62-9751135C241E}" destId="{0B9EBD87-A35E-46C4-9AF0-1DEF869BB926}" srcOrd="0" destOrd="0" presId="urn:microsoft.com/office/officeart/2005/8/layout/orgChart1"/>
    <dgm:cxn modelId="{FF6151D2-4272-4B67-9069-36013BEE9CE9}" srcId="{3D04AA2F-68F7-4445-A5A0-5C3BBF72491E}" destId="{E1F7AF7E-0CA9-4C30-94C4-37CF8FD923E6}" srcOrd="0" destOrd="0" parTransId="{F8AFFD31-7237-4C15-A365-C26E944379C8}" sibTransId="{6A18BDC7-7546-4FD5-A538-C0D1F2E50A9C}"/>
    <dgm:cxn modelId="{D97BFA29-628D-47F1-9B2E-EC721922C367}" srcId="{E1F7AF7E-0CA9-4C30-94C4-37CF8FD923E6}" destId="{94E440F3-DBF7-4FC0-B4E9-1D212D5845EB}" srcOrd="0" destOrd="0" parTransId="{1DA601B5-FFD4-4578-B9FC-B72870660E1F}" sibTransId="{1F7E53DF-496B-4BDA-AD35-415B685D958E}"/>
    <dgm:cxn modelId="{CAC57822-1368-46E1-9676-B1733C7360A6}" type="presOf" srcId="{1DA601B5-FFD4-4578-B9FC-B72870660E1F}" destId="{25D79D5B-8333-4552-AA2C-01626C1CD62B}" srcOrd="0" destOrd="0" presId="urn:microsoft.com/office/officeart/2005/8/layout/orgChart1"/>
    <dgm:cxn modelId="{8B7EDFB6-7E75-4DC8-9714-B99295B79B14}" srcId="{8BF095E8-B6EF-47DB-8350-C7FB5961A7C9}" destId="{64671AE6-C5AB-463A-8B62-9751135C241E}" srcOrd="0" destOrd="0" parTransId="{F6ACA9CC-CD61-4C9F-A5DF-141293963EEC}" sibTransId="{6729498F-4ED5-4F11-8A27-6D0558DE850F}"/>
    <dgm:cxn modelId="{7FB9F2F1-331D-4A0E-BD51-925E9EC826ED}" type="presOf" srcId="{94E440F3-DBF7-4FC0-B4E9-1D212D5845EB}" destId="{B4EA5629-C6B9-408C-8668-FA439BD1D61E}" srcOrd="1" destOrd="0" presId="urn:microsoft.com/office/officeart/2005/8/layout/orgChart1"/>
    <dgm:cxn modelId="{662BCCCB-7027-4718-B9AD-D4EABF700F32}" type="presOf" srcId="{F6ACA9CC-CD61-4C9F-A5DF-141293963EEC}" destId="{6B83EBD4-6393-4AD9-9B0A-21CD6061220A}" srcOrd="0" destOrd="0" presId="urn:microsoft.com/office/officeart/2005/8/layout/orgChart1"/>
    <dgm:cxn modelId="{102BDACA-8F0F-4954-8A35-28B0B23F09F7}" srcId="{8BF095E8-B6EF-47DB-8350-C7FB5961A7C9}" destId="{3D04AA2F-68F7-4445-A5A0-5C3BBF72491E}" srcOrd="1" destOrd="0" parTransId="{647CC12D-E55F-496A-B58B-8C137BC2652C}" sibTransId="{FF54DD35-2ADC-4C8E-B60F-0298186D1B68}"/>
    <dgm:cxn modelId="{A2AD3092-D2E8-4768-84E4-C218CA287F34}" type="presOf" srcId="{9A55CD33-AD0E-449F-A392-02AB8909D19B}" destId="{A8042F33-CFB4-475F-A15E-668F2E9DB5D4}" srcOrd="0" destOrd="0" presId="urn:microsoft.com/office/officeart/2005/8/layout/orgChart1"/>
    <dgm:cxn modelId="{4C8AD894-5CE1-4FAB-93ED-D86C9B0FD07D}" type="presOf" srcId="{8BF095E8-B6EF-47DB-8350-C7FB5961A7C9}" destId="{BD30F32B-46E1-4338-A463-D9D55AB531E6}" srcOrd="1" destOrd="0" presId="urn:microsoft.com/office/officeart/2005/8/layout/orgChart1"/>
    <dgm:cxn modelId="{5EF6528D-3E29-4EB4-9E40-11F9DF3A1734}" type="presOf" srcId="{94E440F3-DBF7-4FC0-B4E9-1D212D5845EB}" destId="{0BF36FFA-44B0-4220-98CF-CDD28BC62012}" srcOrd="0" destOrd="0" presId="urn:microsoft.com/office/officeart/2005/8/layout/orgChart1"/>
    <dgm:cxn modelId="{C7B511F3-5880-4353-97B8-4BFB3FC5C4FF}" type="presParOf" srcId="{A8042F33-CFB4-475F-A15E-668F2E9DB5D4}" destId="{929DECC3-F4F1-4FA5-9314-6DC2A8EB0192}" srcOrd="0" destOrd="0" presId="urn:microsoft.com/office/officeart/2005/8/layout/orgChart1"/>
    <dgm:cxn modelId="{6D06273C-0E65-4DF2-8E40-A9AD9177661F}" type="presParOf" srcId="{929DECC3-F4F1-4FA5-9314-6DC2A8EB0192}" destId="{2EE24BB1-BA4E-48C3-87FD-106451C8ED0F}" srcOrd="0" destOrd="0" presId="urn:microsoft.com/office/officeart/2005/8/layout/orgChart1"/>
    <dgm:cxn modelId="{AA2B01CF-5B3A-48B8-AFE2-B24E518BDED5}" type="presParOf" srcId="{2EE24BB1-BA4E-48C3-87FD-106451C8ED0F}" destId="{3246B70F-56DF-4ECC-B54F-905D81B23493}" srcOrd="0" destOrd="0" presId="urn:microsoft.com/office/officeart/2005/8/layout/orgChart1"/>
    <dgm:cxn modelId="{2ADE4501-46EB-4E23-88C9-6B1C22E22CE1}" type="presParOf" srcId="{2EE24BB1-BA4E-48C3-87FD-106451C8ED0F}" destId="{BD30F32B-46E1-4338-A463-D9D55AB531E6}" srcOrd="1" destOrd="0" presId="urn:microsoft.com/office/officeart/2005/8/layout/orgChart1"/>
    <dgm:cxn modelId="{E5B11288-7EE8-4011-8AD5-674C3256DA6A}" type="presParOf" srcId="{929DECC3-F4F1-4FA5-9314-6DC2A8EB0192}" destId="{2E404ACA-5108-4A5C-9C2E-DD64A5D88E70}" srcOrd="1" destOrd="0" presId="urn:microsoft.com/office/officeart/2005/8/layout/orgChart1"/>
    <dgm:cxn modelId="{20CCAC22-1F6A-4C01-A9E1-355E4DE81B82}" type="presParOf" srcId="{2E404ACA-5108-4A5C-9C2E-DD64A5D88E70}" destId="{6B83EBD4-6393-4AD9-9B0A-21CD6061220A}" srcOrd="0" destOrd="0" presId="urn:microsoft.com/office/officeart/2005/8/layout/orgChart1"/>
    <dgm:cxn modelId="{225E262B-53EE-427E-A846-0227EF9FDB88}" type="presParOf" srcId="{2E404ACA-5108-4A5C-9C2E-DD64A5D88E70}" destId="{77798818-D6BB-4211-8019-56BFE736FB6F}" srcOrd="1" destOrd="0" presId="urn:microsoft.com/office/officeart/2005/8/layout/orgChart1"/>
    <dgm:cxn modelId="{F7F7D243-D022-4FC2-96CC-EB9C0A1ACA53}" type="presParOf" srcId="{77798818-D6BB-4211-8019-56BFE736FB6F}" destId="{BFDF3C3A-526D-4A77-91C1-A69DE156FCC0}" srcOrd="0" destOrd="0" presId="urn:microsoft.com/office/officeart/2005/8/layout/orgChart1"/>
    <dgm:cxn modelId="{7ED95E94-69FE-49E4-8495-24514FAE6894}" type="presParOf" srcId="{BFDF3C3A-526D-4A77-91C1-A69DE156FCC0}" destId="{0B9EBD87-A35E-46C4-9AF0-1DEF869BB926}" srcOrd="0" destOrd="0" presId="urn:microsoft.com/office/officeart/2005/8/layout/orgChart1"/>
    <dgm:cxn modelId="{34B86EC8-E7E7-48B8-973C-82EF39EB1EDC}" type="presParOf" srcId="{BFDF3C3A-526D-4A77-91C1-A69DE156FCC0}" destId="{9B8EFD45-3EF7-420A-A631-A60F84CA8D28}" srcOrd="1" destOrd="0" presId="urn:microsoft.com/office/officeart/2005/8/layout/orgChart1"/>
    <dgm:cxn modelId="{F172FE32-D94E-4081-951B-DB7A57FA48CD}" type="presParOf" srcId="{77798818-D6BB-4211-8019-56BFE736FB6F}" destId="{716CE4E5-9CF7-4321-8CE9-3B4044D343A4}" srcOrd="1" destOrd="0" presId="urn:microsoft.com/office/officeart/2005/8/layout/orgChart1"/>
    <dgm:cxn modelId="{71DCE7AA-4271-4932-AFED-6C19B2C714F2}" type="presParOf" srcId="{77798818-D6BB-4211-8019-56BFE736FB6F}" destId="{4977F5FD-2B9B-4321-A488-F08E45014330}" srcOrd="2" destOrd="0" presId="urn:microsoft.com/office/officeart/2005/8/layout/orgChart1"/>
    <dgm:cxn modelId="{72F70E65-70D8-44B9-9480-7C9C305DA276}" type="presParOf" srcId="{2E404ACA-5108-4A5C-9C2E-DD64A5D88E70}" destId="{9E1C8696-E3E1-40EF-B2AE-4AD687C2D94C}" srcOrd="2" destOrd="0" presId="urn:microsoft.com/office/officeart/2005/8/layout/orgChart1"/>
    <dgm:cxn modelId="{798E3C1C-84FE-4EB9-8942-4AE2E6A540DA}" type="presParOf" srcId="{2E404ACA-5108-4A5C-9C2E-DD64A5D88E70}" destId="{77AD621F-AB4A-4723-860D-71D6C160A05C}" srcOrd="3" destOrd="0" presId="urn:microsoft.com/office/officeart/2005/8/layout/orgChart1"/>
    <dgm:cxn modelId="{5E347F51-59A8-44F8-AAFA-EC7A9F960CCB}" type="presParOf" srcId="{77AD621F-AB4A-4723-860D-71D6C160A05C}" destId="{CBA5783B-809E-4625-B6FE-746BD25D5080}" srcOrd="0" destOrd="0" presId="urn:microsoft.com/office/officeart/2005/8/layout/orgChart1"/>
    <dgm:cxn modelId="{AE32E574-C860-4B39-B297-4ED2C8928B37}" type="presParOf" srcId="{CBA5783B-809E-4625-B6FE-746BD25D5080}" destId="{FAF2E28E-9B5E-400E-A519-70634F95F632}" srcOrd="0" destOrd="0" presId="urn:microsoft.com/office/officeart/2005/8/layout/orgChart1"/>
    <dgm:cxn modelId="{BAE066AF-295B-49CF-B80F-016D46568F48}" type="presParOf" srcId="{CBA5783B-809E-4625-B6FE-746BD25D5080}" destId="{F0385303-1DC0-48BA-AD23-FFCA6AD2BD62}" srcOrd="1" destOrd="0" presId="urn:microsoft.com/office/officeart/2005/8/layout/orgChart1"/>
    <dgm:cxn modelId="{B70B1FAB-2EAE-432F-A6A4-98DFDF385326}" type="presParOf" srcId="{77AD621F-AB4A-4723-860D-71D6C160A05C}" destId="{BC3BA79F-2009-426F-817F-C13FD5AB03FC}" srcOrd="1" destOrd="0" presId="urn:microsoft.com/office/officeart/2005/8/layout/orgChart1"/>
    <dgm:cxn modelId="{23436108-0AA4-4B9F-ACEB-1C0E0B3ACE65}" type="presParOf" srcId="{BC3BA79F-2009-426F-817F-C13FD5AB03FC}" destId="{75B3CA5B-D46F-48EB-9B05-27CC9D07A626}" srcOrd="0" destOrd="0" presId="urn:microsoft.com/office/officeart/2005/8/layout/orgChart1"/>
    <dgm:cxn modelId="{486A05B4-4EB9-466F-8FE4-85E315377755}" type="presParOf" srcId="{BC3BA79F-2009-426F-817F-C13FD5AB03FC}" destId="{69FEC757-89B7-4A1F-A44B-9F365496152F}" srcOrd="1" destOrd="0" presId="urn:microsoft.com/office/officeart/2005/8/layout/orgChart1"/>
    <dgm:cxn modelId="{F17BE977-F421-4024-A2B3-B8094D7B75B5}" type="presParOf" srcId="{69FEC757-89B7-4A1F-A44B-9F365496152F}" destId="{95419603-8675-4EBF-ABD7-F1385CDE02E8}" srcOrd="0" destOrd="0" presId="urn:microsoft.com/office/officeart/2005/8/layout/orgChart1"/>
    <dgm:cxn modelId="{0140F79C-5DA3-4428-86CE-54549BD12055}" type="presParOf" srcId="{95419603-8675-4EBF-ABD7-F1385CDE02E8}" destId="{08C5E573-CC5F-42E1-BB5B-27900E31A413}" srcOrd="0" destOrd="0" presId="urn:microsoft.com/office/officeart/2005/8/layout/orgChart1"/>
    <dgm:cxn modelId="{EF50100F-6F03-41EC-803D-352012F1208A}" type="presParOf" srcId="{95419603-8675-4EBF-ABD7-F1385CDE02E8}" destId="{34468C09-3E87-48A9-B542-6C59589EC06C}" srcOrd="1" destOrd="0" presId="urn:microsoft.com/office/officeart/2005/8/layout/orgChart1"/>
    <dgm:cxn modelId="{36324F7E-699B-4897-9F11-BD882BEDDD28}" type="presParOf" srcId="{69FEC757-89B7-4A1F-A44B-9F365496152F}" destId="{28E3AD37-2D90-4989-9410-8D3FE45157F2}" srcOrd="1" destOrd="0" presId="urn:microsoft.com/office/officeart/2005/8/layout/orgChart1"/>
    <dgm:cxn modelId="{B57FAF10-3FD1-4F90-9AA2-BF68AD07183F}" type="presParOf" srcId="{28E3AD37-2D90-4989-9410-8D3FE45157F2}" destId="{25D79D5B-8333-4552-AA2C-01626C1CD62B}" srcOrd="0" destOrd="0" presId="urn:microsoft.com/office/officeart/2005/8/layout/orgChart1"/>
    <dgm:cxn modelId="{BB64EC66-EDAD-4C88-9291-F7858FBFD8E7}" type="presParOf" srcId="{28E3AD37-2D90-4989-9410-8D3FE45157F2}" destId="{4C5CCD2A-1B83-4452-BA3E-BDDE77969AC8}" srcOrd="1" destOrd="0" presId="urn:microsoft.com/office/officeart/2005/8/layout/orgChart1"/>
    <dgm:cxn modelId="{4C137677-E225-4263-8C22-339FEB731517}" type="presParOf" srcId="{4C5CCD2A-1B83-4452-BA3E-BDDE77969AC8}" destId="{4F3C3E14-60D2-4206-AEAC-CBF8B52D5D6E}" srcOrd="0" destOrd="0" presId="urn:microsoft.com/office/officeart/2005/8/layout/orgChart1"/>
    <dgm:cxn modelId="{EA42CB10-2259-4875-A67A-0E8E44A62DF9}" type="presParOf" srcId="{4F3C3E14-60D2-4206-AEAC-CBF8B52D5D6E}" destId="{0BF36FFA-44B0-4220-98CF-CDD28BC62012}" srcOrd="0" destOrd="0" presId="urn:microsoft.com/office/officeart/2005/8/layout/orgChart1"/>
    <dgm:cxn modelId="{12236009-8137-4763-84CA-AAC8F2E74ADC}" type="presParOf" srcId="{4F3C3E14-60D2-4206-AEAC-CBF8B52D5D6E}" destId="{B4EA5629-C6B9-408C-8668-FA439BD1D61E}" srcOrd="1" destOrd="0" presId="urn:microsoft.com/office/officeart/2005/8/layout/orgChart1"/>
    <dgm:cxn modelId="{206F91CF-A446-4AB4-B443-654C2423E109}" type="presParOf" srcId="{4C5CCD2A-1B83-4452-BA3E-BDDE77969AC8}" destId="{277B79F0-40F0-49D2-B4AE-28DD25BF75E7}" srcOrd="1" destOrd="0" presId="urn:microsoft.com/office/officeart/2005/8/layout/orgChart1"/>
    <dgm:cxn modelId="{55F3190E-6C75-4923-822A-ACE1CEBC5AE8}" type="presParOf" srcId="{4C5CCD2A-1B83-4452-BA3E-BDDE77969AC8}" destId="{E72EDBB0-541B-41A6-A6A4-5936B3ED10DB}" srcOrd="2" destOrd="0" presId="urn:microsoft.com/office/officeart/2005/8/layout/orgChart1"/>
    <dgm:cxn modelId="{09E44122-2990-4C03-B560-B0F0369771CC}" type="presParOf" srcId="{69FEC757-89B7-4A1F-A44B-9F365496152F}" destId="{E382597E-104D-4DD1-9699-C04D8C3D4CD4}" srcOrd="2" destOrd="0" presId="urn:microsoft.com/office/officeart/2005/8/layout/orgChart1"/>
    <dgm:cxn modelId="{D13E1A74-67B5-4B9C-AE6A-E6821D489CB7}" type="presParOf" srcId="{77AD621F-AB4A-4723-860D-71D6C160A05C}" destId="{11441A27-1B35-4B1E-9E21-70BD669E0256}" srcOrd="2" destOrd="0" presId="urn:microsoft.com/office/officeart/2005/8/layout/orgChart1"/>
    <dgm:cxn modelId="{C362461C-45FE-4035-8755-1D78BB01088E}" type="presParOf" srcId="{929DECC3-F4F1-4FA5-9314-6DC2A8EB0192}" destId="{BF54F981-044D-42B5-8B66-7C2B38837DF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D79D5B-8333-4552-AA2C-01626C1CD62B}">
      <dsp:nvSpPr>
        <dsp:cNvPr id="0" name=""/>
        <dsp:cNvSpPr/>
      </dsp:nvSpPr>
      <dsp:spPr>
        <a:xfrm>
          <a:off x="1214416" y="3425356"/>
          <a:ext cx="395442" cy="604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4821"/>
              </a:lnTo>
              <a:lnTo>
                <a:pt x="395442" y="604821"/>
              </a:lnTo>
            </a:path>
          </a:pathLst>
        </a:custGeom>
        <a:noFill/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B3CA5B-D46F-48EB-9B05-27CC9D07A626}">
      <dsp:nvSpPr>
        <dsp:cNvPr id="0" name=""/>
        <dsp:cNvSpPr/>
      </dsp:nvSpPr>
      <dsp:spPr>
        <a:xfrm>
          <a:off x="1996193" y="2323387"/>
          <a:ext cx="1674155" cy="91440"/>
        </a:xfrm>
        <a:custGeom>
          <a:avLst/>
          <a:gdLst/>
          <a:ahLst/>
          <a:cxnLst/>
          <a:rect l="0" t="0" r="0" b="0"/>
          <a:pathLst>
            <a:path>
              <a:moveTo>
                <a:pt x="1674155" y="45720"/>
              </a:moveTo>
              <a:lnTo>
                <a:pt x="0" y="45720"/>
              </a:lnTo>
              <a:lnTo>
                <a:pt x="0" y="124747"/>
              </a:lnTo>
            </a:path>
          </a:pathLst>
        </a:custGeom>
        <a:noFill/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1C8696-E3E1-40EF-B2AE-4AD687C2D94C}">
      <dsp:nvSpPr>
        <dsp:cNvPr id="0" name=""/>
        <dsp:cNvSpPr/>
      </dsp:nvSpPr>
      <dsp:spPr>
        <a:xfrm>
          <a:off x="2487911" y="981453"/>
          <a:ext cx="1182437" cy="4104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216"/>
              </a:lnTo>
              <a:lnTo>
                <a:pt x="1182437" y="205216"/>
              </a:lnTo>
              <a:lnTo>
                <a:pt x="1182437" y="410432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83EBD4-6393-4AD9-9B0A-21CD6061220A}">
      <dsp:nvSpPr>
        <dsp:cNvPr id="0" name=""/>
        <dsp:cNvSpPr/>
      </dsp:nvSpPr>
      <dsp:spPr>
        <a:xfrm>
          <a:off x="1305473" y="981453"/>
          <a:ext cx="1182437" cy="410432"/>
        </a:xfrm>
        <a:custGeom>
          <a:avLst/>
          <a:gdLst/>
          <a:ahLst/>
          <a:cxnLst/>
          <a:rect l="0" t="0" r="0" b="0"/>
          <a:pathLst>
            <a:path>
              <a:moveTo>
                <a:pt x="1182437" y="0"/>
              </a:moveTo>
              <a:lnTo>
                <a:pt x="1182437" y="205216"/>
              </a:lnTo>
              <a:lnTo>
                <a:pt x="0" y="205216"/>
              </a:lnTo>
              <a:lnTo>
                <a:pt x="0" y="410432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46B70F-56DF-4ECC-B54F-905D81B23493}">
      <dsp:nvSpPr>
        <dsp:cNvPr id="0" name=""/>
        <dsp:cNvSpPr/>
      </dsp:nvSpPr>
      <dsp:spPr>
        <a:xfrm>
          <a:off x="1510690" y="4232"/>
          <a:ext cx="1954441" cy="97722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It consists of whole-night recordings from 200 subjects</a:t>
          </a:r>
          <a:endParaRPr lang="ru-RU" sz="1400" kern="1200" dirty="0"/>
        </a:p>
      </dsp:txBody>
      <dsp:txXfrm>
        <a:off x="1510690" y="4232"/>
        <a:ext cx="1954441" cy="977220"/>
      </dsp:txXfrm>
    </dsp:sp>
    <dsp:sp modelId="{0B9EBD87-A35E-46C4-9AF0-1DEF869BB926}">
      <dsp:nvSpPr>
        <dsp:cNvPr id="0" name=""/>
        <dsp:cNvSpPr/>
      </dsp:nvSpPr>
      <dsp:spPr>
        <a:xfrm>
          <a:off x="328252" y="1391886"/>
          <a:ext cx="1954441" cy="9772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18-76 years</a:t>
          </a:r>
          <a:endParaRPr lang="ru-RU" sz="1400" kern="1200" dirty="0"/>
        </a:p>
      </dsp:txBody>
      <dsp:txXfrm>
        <a:off x="328252" y="1391886"/>
        <a:ext cx="1954441" cy="977220"/>
      </dsp:txXfrm>
    </dsp:sp>
    <dsp:sp modelId="{FAF2E28E-9B5E-400E-A519-70634F95F632}">
      <dsp:nvSpPr>
        <dsp:cNvPr id="0" name=""/>
        <dsp:cNvSpPr/>
      </dsp:nvSpPr>
      <dsp:spPr>
        <a:xfrm>
          <a:off x="2693127" y="1391886"/>
          <a:ext cx="1954441" cy="9772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97 males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103 females</a:t>
          </a:r>
          <a:endParaRPr lang="ru-RU" sz="1400" kern="1200" dirty="0"/>
        </a:p>
      </dsp:txBody>
      <dsp:txXfrm>
        <a:off x="2693127" y="1391886"/>
        <a:ext cx="1954441" cy="977220"/>
      </dsp:txXfrm>
    </dsp:sp>
    <dsp:sp modelId="{08C5E573-CC5F-42E1-BB5B-27900E31A413}">
      <dsp:nvSpPr>
        <dsp:cNvPr id="0" name=""/>
        <dsp:cNvSpPr/>
      </dsp:nvSpPr>
      <dsp:spPr>
        <a:xfrm>
          <a:off x="1018972" y="2448135"/>
          <a:ext cx="1954441" cy="9772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Divided into 5 subsets(SS1-SS5)</a:t>
          </a:r>
          <a:endParaRPr lang="ru-RU" sz="1400" kern="1200" dirty="0"/>
        </a:p>
      </dsp:txBody>
      <dsp:txXfrm>
        <a:off x="1018972" y="2448135"/>
        <a:ext cx="1954441" cy="977220"/>
      </dsp:txXfrm>
    </dsp:sp>
    <dsp:sp modelId="{0BF36FFA-44B0-4220-98CF-CDD28BC62012}">
      <dsp:nvSpPr>
        <dsp:cNvPr id="0" name=""/>
        <dsp:cNvSpPr/>
      </dsp:nvSpPr>
      <dsp:spPr>
        <a:xfrm>
          <a:off x="1609858" y="3541567"/>
          <a:ext cx="1954441" cy="9772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Converted into 5 sleep stages{W,N1,N2,N3,REM}</a:t>
          </a:r>
          <a:endParaRPr lang="ru-RU" sz="1400" kern="1200" dirty="0"/>
        </a:p>
      </dsp:txBody>
      <dsp:txXfrm>
        <a:off x="1609858" y="3541567"/>
        <a:ext cx="1954441" cy="977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8646-3081-4A09-A51F-50F5C4A3E01A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BD91-E33B-4F9E-A4AE-7A86382B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12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8646-3081-4A09-A51F-50F5C4A3E01A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BD91-E33B-4F9E-A4AE-7A86382B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0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8646-3081-4A09-A51F-50F5C4A3E01A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BD91-E33B-4F9E-A4AE-7A86382B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978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8646-3081-4A09-A51F-50F5C4A3E01A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BD91-E33B-4F9E-A4AE-7A86382B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46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8646-3081-4A09-A51F-50F5C4A3E01A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BD91-E33B-4F9E-A4AE-7A86382B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098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8646-3081-4A09-A51F-50F5C4A3E01A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BD91-E33B-4F9E-A4AE-7A86382B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705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8646-3081-4A09-A51F-50F5C4A3E01A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BD91-E33B-4F9E-A4AE-7A86382B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94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8646-3081-4A09-A51F-50F5C4A3E01A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BD91-E33B-4F9E-A4AE-7A86382B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393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8646-3081-4A09-A51F-50F5C4A3E01A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BD91-E33B-4F9E-A4AE-7A86382B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584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8646-3081-4A09-A51F-50F5C4A3E01A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BD91-E33B-4F9E-A4AE-7A86382B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885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8646-3081-4A09-A51F-50F5C4A3E01A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7BD91-E33B-4F9E-A4AE-7A86382B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71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C8646-3081-4A09-A51F-50F5C4A3E01A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7BD91-E33B-4F9E-A4AE-7A86382BF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25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SeqSleepNet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End-to-End Hierarchical Recurrent Neural Network for Sequence-to-Sequence Automatic Sleep Staging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11329" y="3634989"/>
            <a:ext cx="5305168" cy="483930"/>
          </a:xfrm>
        </p:spPr>
        <p:txBody>
          <a:bodyPr>
            <a:normAutofit/>
          </a:bodyPr>
          <a:lstStyle/>
          <a:p>
            <a:r>
              <a:rPr lang="en-US" sz="800" dirty="0" err="1" smtClean="0"/>
              <a:t>Huy</a:t>
            </a:r>
            <a:r>
              <a:rPr lang="en-US" sz="800" dirty="0" smtClean="0"/>
              <a:t> Phan, Fernando Andreotti, </a:t>
            </a:r>
            <a:r>
              <a:rPr lang="en-US" sz="800" dirty="0" err="1" smtClean="0"/>
              <a:t>Navin</a:t>
            </a:r>
            <a:r>
              <a:rPr lang="en-US" sz="800" dirty="0" smtClean="0"/>
              <a:t> </a:t>
            </a:r>
            <a:r>
              <a:rPr lang="en-US" sz="800" dirty="0" err="1" smtClean="0"/>
              <a:t>Cooray</a:t>
            </a:r>
            <a:r>
              <a:rPr lang="en-US" sz="800" dirty="0" smtClean="0"/>
              <a:t>, Oliver Y. Chen, Maarten De </a:t>
            </a:r>
            <a:r>
              <a:rPr lang="en-US" sz="800" dirty="0" err="1" smtClean="0"/>
              <a:t>Vos</a:t>
            </a:r>
            <a:endParaRPr lang="ru-RU" sz="800" dirty="0"/>
          </a:p>
        </p:txBody>
      </p:sp>
      <p:pic>
        <p:nvPicPr>
          <p:cNvPr id="4" name="Picture 17"/>
          <p:cNvPicPr/>
          <p:nvPr/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1524000" y="4243945"/>
            <a:ext cx="9144000" cy="9294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5233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tages sleep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315200" cy="686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315200" y="352338"/>
            <a:ext cx="447972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Polysomnography(PSG):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test conducted to study sleep and to diagnose a variety of sleep disorders.</a:t>
            </a:r>
          </a:p>
          <a:p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30-second epochs: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basic time periods on which data analysis and interpretation is performed. </a:t>
            </a:r>
          </a:p>
          <a:p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Electroencephalography (EEG):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electrophysiological monitoring method to record electrical activity of the brain.</a:t>
            </a: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Electrooculography (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EOG):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technique for measuring the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corneo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-retinal standing potential that exists between the front and the back of the human eye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Electromyography (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EMG)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electrodiagnostic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medicine technique for evaluating and recording the electrical activity produced by skeletal muscles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electrocardiogram (ECG):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diagnostic tool that is routinely used to assess the electrical and muscular functions of the heart.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15200" y="4028663"/>
            <a:ext cx="43958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survey conducted in the US between 1999 and 2004 reveals that 50-70 million adults suffer from over 70 different sleep disorders and 60 percent of adults report having sleep problems a few nights a week or more.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48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746" y="161582"/>
            <a:ext cx="10515600" cy="1370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public dataset Montreal Archive of Sleep Studies (MASS)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for evaluation. MASS is a considerably large open-source dataset which were pooled from different hospital-based sleep laboratories.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601539134"/>
              </p:ext>
            </p:extLst>
          </p:nvPr>
        </p:nvGraphicFramePr>
        <p:xfrm>
          <a:off x="2155567" y="1709352"/>
          <a:ext cx="5464433" cy="5148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95503" y="5011350"/>
            <a:ext cx="327525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Using channels: EEG,EOG,EMG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93092" y="1532238"/>
            <a:ext cx="527599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20-second epochs were converted into 30-seconds ones by including 5-second segments before and after each epoch.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81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0754" y="3900497"/>
            <a:ext cx="70232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Illustration of the classification schemes used for automatic sleep staging. (a) one-to-one, (b) many-to-one, (c) one-to-many, and (d) the proposed many-to-many.</a:t>
            </a:r>
            <a:endParaRPr lang="ru-RU" sz="14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3542270" y="4885037"/>
            <a:ext cx="8476737" cy="119448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goal is to map an input sequence of multiple epochs to the sequence of all target labels at once. Therefore, the automatic sleep staging task is framed as a sequence-to-sequence classification problem. With this generalized scheme, the disadvantages of other schemes were circumvented (i.e. short context, modelling ambiguity, and computational overhead) while maintaining the one-to-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many’s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advantage regarding the availability of decision ensemble.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/>
          <a:srcRect t="7894" b="3220"/>
          <a:stretch/>
        </p:blipFill>
        <p:spPr>
          <a:xfrm>
            <a:off x="60753" y="90614"/>
            <a:ext cx="11581849" cy="3542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89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6495" t="4956" r="924"/>
          <a:stretch/>
        </p:blipFill>
        <p:spPr>
          <a:xfrm>
            <a:off x="0" y="57665"/>
            <a:ext cx="6763265" cy="416591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4321878"/>
            <a:ext cx="55193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Illustration of </a:t>
            </a:r>
            <a:r>
              <a:rPr lang="en-US" sz="1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SeqSleepNet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the proposed end-to-end hierarchical RNN for sequence-to-sequence sleep staging.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026876" y="2932670"/>
            <a:ext cx="4921594" cy="283308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635" indent="126365" algn="just">
              <a:lnSpc>
                <a:spcPct val="106000"/>
              </a:lnSpc>
              <a:spcAft>
                <a:spcPts val="0"/>
              </a:spcAft>
            </a:pPr>
            <a:r>
              <a:rPr lang="en-US" sz="1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SeqSleepNet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is composed of three main components: </a:t>
            </a:r>
            <a:endParaRPr lang="en-US" sz="1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3535" indent="-342900" algn="just">
              <a:lnSpc>
                <a:spcPct val="106000"/>
              </a:lnSpc>
              <a:spcAft>
                <a:spcPts val="0"/>
              </a:spcAft>
              <a:buAutoNum type="arabicPeriod"/>
            </a:pPr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parallel </a:t>
            </a:r>
            <a:r>
              <a:rPr lang="en-US" sz="1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filterbank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layers for </a:t>
            </a:r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preprocessing,</a:t>
            </a:r>
          </a:p>
          <a:p>
            <a:pPr marL="343535" indent="-342900" algn="just">
              <a:lnSpc>
                <a:spcPct val="106000"/>
              </a:lnSpc>
              <a:spcAft>
                <a:spcPts val="0"/>
              </a:spcAft>
              <a:buAutoNum type="arabicPeriod"/>
            </a:pPr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an 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epoch-level bidirectional RNN coupled with the attention mechanism for short-term (i.e. intra-epoch) sequential </a:t>
            </a:r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modelling,</a:t>
            </a:r>
          </a:p>
          <a:p>
            <a:pPr marL="343535" indent="-342900" algn="just">
              <a:lnSpc>
                <a:spcPct val="106000"/>
              </a:lnSpc>
              <a:spcAft>
                <a:spcPts val="0"/>
              </a:spcAft>
              <a:buAutoNum type="arabicPeriod"/>
            </a:pPr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sequence-level bidirectional RNN for long-term (i.e. inter-epoch) sequential modelling. The network is trained in an end-to-end manner. </a:t>
            </a:r>
            <a:endParaRPr lang="en-US" sz="1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" algn="just">
              <a:lnSpc>
                <a:spcPct val="106000"/>
              </a:lnSpc>
              <a:spcAft>
                <a:spcPts val="0"/>
              </a:spcAft>
            </a:pPr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End-to-end 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network training is desirable in deep learning as an end-to-end network learns the global solution directly in contrast to multiple-stage training that estimates local solutions in separate stages. 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24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t="10738"/>
          <a:stretch/>
        </p:blipFill>
        <p:spPr>
          <a:xfrm>
            <a:off x="168618" y="4400058"/>
            <a:ext cx="8654106" cy="1742880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 flipV="1">
            <a:off x="0" y="4184822"/>
            <a:ext cx="12192000" cy="82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8905103" y="4400058"/>
            <a:ext cx="26525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Output </a:t>
            </a:r>
            <a:r>
              <a:rPr lang="en-US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hypnogram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(a) produced by the proposed </a:t>
            </a:r>
            <a:r>
              <a:rPr lang="en-US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SeqSleepNet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= 20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for subject 22 of the MASS dataset compared to the ground-truth (b). The errors are marked by the 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×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symbol.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965989" y="634314"/>
            <a:ext cx="4079532" cy="237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" indent="126365" algn="just">
              <a:lnSpc>
                <a:spcPct val="106000"/>
              </a:lnSpc>
              <a:spcAft>
                <a:spcPts val="0"/>
              </a:spcAft>
            </a:pPr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The 20-fold 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cross validation on the MASS </a:t>
            </a:r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dataset was conducted. 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At each iteration, 200 subjects were split into training, validation, and test set with 180, 10, and 10 subjects, </a:t>
            </a:r>
            <a:r>
              <a:rPr lang="en-US" sz="1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respec-tively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During </a:t>
            </a:r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training, the network was evaluated 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after every 100 training steps and the one yielded the best overall accuracy on the validation set was retained for evaluation. The outputs of 20 cross-validation folds were pooled and considered as a whole for computing the sleep staging performance.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62778" y="6142938"/>
            <a:ext cx="7328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Epochs index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66" y="169455"/>
            <a:ext cx="7695944" cy="341684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-1" y="3586299"/>
            <a:ext cx="7858897" cy="6186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  <a:spcAft>
                <a:spcPts val="0"/>
              </a:spcAf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Performance obtained by the proposed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SeqSleepNet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 developed baselines, and existing works on the MASS dataset. T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proposed </a:t>
            </a:r>
            <a:r>
              <a:rPr lang="en-US" sz="1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SeqSleepNet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marked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bold, the developed baselines in italic, and existing works in normal font.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SeqSleepNet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2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indicates a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SeqSleepNet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with sequence length of </a:t>
            </a:r>
            <a:r>
              <a:rPr lang="en-US" sz="12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 similar notation is used for E2E-DeepSleepNet baseline.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36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3395" y="2964626"/>
            <a:ext cx="1858104" cy="10096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6600" dirty="0" smtClean="0"/>
              <a:t>Q&amp;A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3352301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573</Words>
  <Application>Microsoft Office PowerPoint</Application>
  <PresentationFormat>Широкоэкранный</PresentationFormat>
  <Paragraphs>31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SeqSleepNet: End-to-End Hierarchical Recurrent Neural Network for Sequence-to-Sequence Automatic Sleep Staging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SeqSleepNet: End-to-End Hierarchical Recurrent Neural Network for Sequence-to-Sequence Automatic Sleep Staging</dc:title>
  <dc:creator>Пользователь Windows</dc:creator>
  <cp:lastModifiedBy>Пользователь Windows</cp:lastModifiedBy>
  <cp:revision>20</cp:revision>
  <dcterms:created xsi:type="dcterms:W3CDTF">2019-11-06T17:23:13Z</dcterms:created>
  <dcterms:modified xsi:type="dcterms:W3CDTF">2019-11-07T11:39:24Z</dcterms:modified>
</cp:coreProperties>
</file>