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70" r:id="rId9"/>
    <p:sldId id="263" r:id="rId10"/>
    <p:sldId id="264" r:id="rId11"/>
    <p:sldId id="271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BBA53FD-089F-4D3B-8C28-33D37D22726F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6F70509-9C9D-4758-99FC-A28DCD56CCD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7772400" cy="19050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 </a:t>
            </a:r>
            <a:r>
              <a:rPr lang="en-US" sz="4000" dirty="0" smtClean="0"/>
              <a:t>                </a:t>
            </a:r>
            <a:r>
              <a:rPr lang="en-US" sz="4000" dirty="0" err="1" smtClean="0"/>
              <a:t>SphereFace</a:t>
            </a:r>
            <a:r>
              <a:rPr lang="en-US" sz="4000" dirty="0"/>
              <a:t>:                     	 Deep </a:t>
            </a:r>
            <a:r>
              <a:rPr lang="en-US" sz="4000" dirty="0" err="1"/>
              <a:t>Hypersphere</a:t>
            </a:r>
            <a:r>
              <a:rPr lang="en-US" sz="4000" dirty="0"/>
              <a:t> Embedding for Face Recognition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971800"/>
            <a:ext cx="6400800" cy="1219200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Georgia </a:t>
            </a:r>
            <a:r>
              <a:rPr lang="en-US" dirty="0">
                <a:solidFill>
                  <a:schemeClr val="tx1"/>
                </a:solidFill>
              </a:rPr>
              <a:t>Institute of Technology 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Carnegie </a:t>
            </a:r>
            <a:r>
              <a:rPr lang="en-US" dirty="0">
                <a:solidFill>
                  <a:schemeClr val="tx1"/>
                </a:solidFill>
              </a:rPr>
              <a:t>Mellon University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   Sun </a:t>
            </a:r>
            <a:r>
              <a:rPr lang="en-US" dirty="0" err="1">
                <a:solidFill>
                  <a:schemeClr val="tx1"/>
                </a:solidFill>
              </a:rPr>
              <a:t>Yat-Sen</a:t>
            </a:r>
            <a:r>
              <a:rPr lang="en-US" dirty="0">
                <a:solidFill>
                  <a:schemeClr val="tx1"/>
                </a:solidFill>
              </a:rPr>
              <a:t> University 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96993"/>
            <a:ext cx="2179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By: Mukul </a:t>
            </a:r>
            <a:r>
              <a:rPr lang="en-US" dirty="0" err="1"/>
              <a:t>Vishwas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38800" y="5019994"/>
            <a:ext cx="289111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Created By: </a:t>
            </a:r>
          </a:p>
          <a:p>
            <a:r>
              <a:rPr lang="en-US" dirty="0" err="1" smtClean="0"/>
              <a:t>Yandong</a:t>
            </a:r>
            <a:r>
              <a:rPr lang="en-US" dirty="0" smtClean="0"/>
              <a:t> </a:t>
            </a:r>
            <a:r>
              <a:rPr lang="en-US" dirty="0"/>
              <a:t>Wen, </a:t>
            </a:r>
            <a:r>
              <a:rPr lang="en-US" dirty="0" err="1"/>
              <a:t>Zhiding</a:t>
            </a:r>
            <a:r>
              <a:rPr lang="en-US" dirty="0"/>
              <a:t> </a:t>
            </a:r>
            <a:r>
              <a:rPr lang="en-US" dirty="0" smtClean="0"/>
              <a:t>Yu</a:t>
            </a:r>
          </a:p>
          <a:p>
            <a:r>
              <a:rPr lang="en-US" dirty="0"/>
              <a:t>Ming Li, </a:t>
            </a:r>
            <a:r>
              <a:rPr lang="en-US" dirty="0" err="1"/>
              <a:t>Bhiksha</a:t>
            </a:r>
            <a:r>
              <a:rPr lang="en-US" dirty="0"/>
              <a:t> </a:t>
            </a:r>
            <a:r>
              <a:rPr lang="en-US" dirty="0" smtClean="0"/>
              <a:t>Raj,</a:t>
            </a:r>
          </a:p>
          <a:p>
            <a:r>
              <a:rPr lang="en-US" dirty="0"/>
              <a:t>Le Song and </a:t>
            </a:r>
            <a:r>
              <a:rPr lang="en-US" dirty="0" err="1"/>
              <a:t>Weiyang</a:t>
            </a:r>
            <a:r>
              <a:rPr lang="en-US" dirty="0"/>
              <a:t> Li</a:t>
            </a:r>
          </a:p>
        </p:txBody>
      </p:sp>
    </p:spTree>
    <p:extLst>
      <p:ext uri="{BB962C8B-B14F-4D97-AF65-F5344CB8AC3E}">
        <p14:creationId xmlns:p14="http://schemas.microsoft.com/office/powerpoint/2010/main" val="98303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Now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generalize the modiﬁed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loss to angular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(A-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loss.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Introduce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 integer ‘m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’(m&gt;=1)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quantitatively control the decision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boundary.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“In binary class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case, the decision boundaries for class 1 and class 2 become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|x|(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(mθ1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)−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(θ2))=0 and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|x|(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(θ1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)−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(mθ2))=0, respectively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.”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‘m’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quantitatively controls the size of angular margin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Accuracy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(%) comparison of different m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original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loss on LFW and YTF dataset.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572000"/>
            <a:ext cx="592455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92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Training of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05224"/>
            <a:ext cx="8229600" cy="300037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Models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are trained with batch size of 128 on four GPUs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learning rate begins with 0.1 and is divided by 10 at the 16K, 24K iterations. The training is ﬁnished at 28K iterations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extract the deep features (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SphereFace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from the output of the FC1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layer.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score (metric) is computed by the cosine distance of two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features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nearest neighbor classiﬁer and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thresholding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are used for face identiﬁcation and veriﬁcation, respectively.</a:t>
            </a:r>
          </a:p>
          <a:p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14400"/>
            <a:ext cx="7639050" cy="27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420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18" y="1194956"/>
            <a:ext cx="8153400" cy="2234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18" y="3810000"/>
            <a:ext cx="8153400" cy="2209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669" y="3424119"/>
            <a:ext cx="1990725" cy="245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271" y="3376667"/>
            <a:ext cx="2189018" cy="29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017" y="6216849"/>
            <a:ext cx="2105533" cy="26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782" y="6221034"/>
            <a:ext cx="2148120" cy="27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607" y="252307"/>
            <a:ext cx="912942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Hyper-Sphere </a:t>
            </a:r>
            <a:r>
              <a:rPr lang="en-US" sz="54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representation</a:t>
            </a:r>
          </a:p>
        </p:txBody>
      </p:sp>
    </p:spTree>
    <p:extLst>
      <p:ext uri="{BB962C8B-B14F-4D97-AF65-F5344CB8AC3E}">
        <p14:creationId xmlns:p14="http://schemas.microsoft.com/office/powerpoint/2010/main" val="281034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8229600" cy="838200"/>
          </a:xfrm>
        </p:spPr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5105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013" y="1233488"/>
            <a:ext cx="5895975" cy="516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393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3005"/>
            <a:ext cx="7543800" cy="576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6085297"/>
            <a:ext cx="6934200" cy="4415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21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09800"/>
            <a:ext cx="8229600" cy="1600200"/>
          </a:xfrm>
        </p:spPr>
        <p:txBody>
          <a:bodyPr/>
          <a:lstStyle/>
          <a:p>
            <a:r>
              <a:rPr lang="en-US" dirty="0" smtClean="0"/>
              <a:t>Thank you for your attention.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69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533400"/>
            <a:ext cx="8229600" cy="1600200"/>
          </a:xfrm>
        </p:spPr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Introduction.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Open set and closed set FR.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Different Loss.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solution.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Hyper-Sphere representation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Result</a:t>
            </a:r>
          </a:p>
          <a:p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7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paper addresses deep face recognition (FR) problem under open-set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protocol.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paper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angular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A-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loss that enables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CNNs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learn angularly discriminative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features.</a:t>
            </a:r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Ideal face features are expected to have smaller maximal intra-class distance than minimal inter-class distance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A-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loss can be viewed as imposing discriminative constraints on a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hyper sphere manifold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size of angular margin can be quantitatively adjusted by a parameter m.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4754" y="304800"/>
            <a:ext cx="42242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Introduction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77251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5513294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81000" y="152400"/>
            <a:ext cx="883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Open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and 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closed set FR.</a:t>
            </a:r>
          </a:p>
        </p:txBody>
      </p:sp>
    </p:spTree>
    <p:extLst>
      <p:ext uri="{BB962C8B-B14F-4D97-AF65-F5344CB8AC3E}">
        <p14:creationId xmlns:p14="http://schemas.microsoft.com/office/powerpoint/2010/main" val="405100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open set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 t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former classiﬁes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face to a speciﬁc identity, while the latter determines whether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pair of faces belongs to the same identity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closed set FR we need to map faces to a discriminative feature space, face identiﬁcation can be viewed as performing face veriﬁcation between the probe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face and every identity in the gallery.</a:t>
            </a:r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Open-set FR is essentially a metric learning problem, where the key is to learn discriminative large-margin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features.</a:t>
            </a:r>
          </a:p>
          <a:p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88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727" y="2286000"/>
            <a:ext cx="57912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30434" y="212743"/>
            <a:ext cx="483978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Different Loss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2600" y="1245643"/>
            <a:ext cx="5715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1. </a:t>
            </a:r>
            <a:r>
              <a:rPr lang="en-US" sz="4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Softmax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Loss</a:t>
            </a:r>
            <a:endParaRPr 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2947" y="4234934"/>
            <a:ext cx="73390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learn face features via the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softmax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loss, but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softmax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loss only learns separable features that are not discriminative enough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0261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idx="1"/>
          </p:nvPr>
        </p:nvSpPr>
        <p:spPr>
          <a:xfrm>
            <a:off x="533400" y="3048001"/>
            <a:ext cx="8229600" cy="3657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Euclidean margin based losses are incompatible with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loss.</a:t>
            </a:r>
          </a:p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When adopts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triplet loss to supervise the embedding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learning it lead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state-of-the-art face recognition results. 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Both contrastive loss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triplet loss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can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 constrain on each individual sample, and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require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carefully designed pair/triplet mining procedure, which is both time-consuming and performance-sensitive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418" y="1295400"/>
            <a:ext cx="5791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82610" y="457200"/>
            <a:ext cx="62263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2.  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Modified </a:t>
            </a:r>
            <a:r>
              <a:rPr lang="en-US" sz="4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Softmax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Loss</a:t>
            </a:r>
            <a:endParaRPr 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296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44" y="811143"/>
            <a:ext cx="5805055" cy="1647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82763" y="103257"/>
            <a:ext cx="56770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.  A- </a:t>
            </a:r>
            <a:r>
              <a:rPr lang="en-US" sz="4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Softmax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Loss</a:t>
            </a:r>
          </a:p>
        </p:txBody>
      </p:sp>
      <p:sp>
        <p:nvSpPr>
          <p:cNvPr id="6" name="Rectangle 5"/>
          <p:cNvSpPr/>
          <p:nvPr/>
        </p:nvSpPr>
        <p:spPr>
          <a:xfrm>
            <a:off x="431164" y="2472377"/>
            <a:ext cx="822960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A-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Softmax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loss has clear geometric interpretation.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decision regions become more separated.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With the learned features we can construct a discriminative angular distance metric that is equivalent to geodesic distance on a hyper-sphere manifold.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“The close connection between A-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Softmax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loss and hyper-sphere manifolds makes the learned features more effective for face recognition. For this reason, researchers term the learned features as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SphereFace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230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990600"/>
          </a:xfrm>
        </p:spPr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this paper,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writer propose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incorporate angular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margin.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decision boundary in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loss is :                 			(W1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−W2)x+b1−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b2 = 0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Where: Wi - weight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bi – bias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“If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 deﬁne x as a feature vector and constrain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|W1|=|W2|=1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b1=b2=0” 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decision boundary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becomes ||x||(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(θ1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)−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(θ2))=0, where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θi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the angle between Wi and x. 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“Now the new decision boundary only depends on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θ1 and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θ2”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Here </a:t>
            </a: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softmax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loss is able to directly optimize angles, enabling CNNs to learn angularly distributed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features.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90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1957</TotalTime>
  <Words>608</Words>
  <Application>Microsoft Office PowerPoint</Application>
  <PresentationFormat>On-screen Show (4:3)</PresentationFormat>
  <Paragraphs>73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Executive</vt:lpstr>
      <vt:lpstr>                 SphereFace:                       Deep Hypersphere Embedding for Face Recognition </vt:lpstr>
      <vt:lpstr>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Proposed Solution</vt:lpstr>
      <vt:lpstr>PowerPoint Presentation</vt:lpstr>
      <vt:lpstr>Training of Network</vt:lpstr>
      <vt:lpstr>PowerPoint Presentation</vt:lpstr>
      <vt:lpstr>Result</vt:lpstr>
      <vt:lpstr>PowerPoint Presentation</vt:lpstr>
      <vt:lpstr>Thank you for your attention.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SphereFace:                       Deep Hypersphere Embedding for Face Recognition</dc:title>
  <dc:creator>Mukul</dc:creator>
  <cp:lastModifiedBy>Mukul</cp:lastModifiedBy>
  <cp:revision>40</cp:revision>
  <dcterms:created xsi:type="dcterms:W3CDTF">2019-11-18T05:53:24Z</dcterms:created>
  <dcterms:modified xsi:type="dcterms:W3CDTF">2019-11-28T11:52:13Z</dcterms:modified>
</cp:coreProperties>
</file>