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CC0C-823E-4C86-8F2F-ADEA34050D4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6AC6-A128-4398-BAF9-03E3EA79D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16AC6-A128-4398-BAF9-03E3EA79DA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16AC6-A128-4398-BAF9-03E3EA79DA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8670-478C-4B85-B28E-E725CEBB7A5B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A66A-4797-419C-8231-0E825F049CC9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7521-0EB5-478B-AFE8-ABD2E97D99D5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A74-A6D8-448E-B8BE-03CBA7B8E884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CA80-8301-4ED3-B136-8D965C1048E0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7DCF-4291-433A-A90C-69CAC1E1FD66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74D-AD3B-419F-9B09-88FC1B7FF7D9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E7E1-0C43-4FC2-A4F1-908262C6A72C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E350-0E51-4FB6-938B-699B31EE531F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CB4D-E705-4700-8560-288A4E7EEB6B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5F76-FC23-41C0-9FE8-D26916DC240E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8655B0-906F-4663-B785-D2DAD77BA3E1}" type="datetime1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 sentence encoder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0043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Cera</a:t>
            </a:r>
            <a:r>
              <a:rPr lang="en-US" dirty="0" smtClean="0"/>
              <a:t> , </a:t>
            </a:r>
            <a:r>
              <a:rPr lang="en-US" dirty="0" err="1" smtClean="0"/>
              <a:t>Yinfei</a:t>
            </a:r>
            <a:r>
              <a:rPr lang="en-US" dirty="0" smtClean="0"/>
              <a:t> </a:t>
            </a:r>
            <a:r>
              <a:rPr lang="en-US" dirty="0" err="1" smtClean="0"/>
              <a:t>Yanga</a:t>
            </a:r>
            <a:r>
              <a:rPr lang="en-US" dirty="0" smtClean="0"/>
              <a:t> , </a:t>
            </a:r>
            <a:r>
              <a:rPr lang="en-US" dirty="0" err="1" smtClean="0"/>
              <a:t>Sheng-yi</a:t>
            </a:r>
            <a:r>
              <a:rPr lang="en-US" dirty="0" smtClean="0"/>
              <a:t> </a:t>
            </a:r>
            <a:r>
              <a:rPr lang="en-US" dirty="0" err="1" smtClean="0"/>
              <a:t>Konga</a:t>
            </a:r>
            <a:r>
              <a:rPr lang="en-US" dirty="0" smtClean="0"/>
              <a:t> , Nan </a:t>
            </a:r>
            <a:r>
              <a:rPr lang="en-US" dirty="0" err="1" smtClean="0"/>
              <a:t>Huaa</a:t>
            </a:r>
            <a:r>
              <a:rPr lang="en-US" dirty="0" smtClean="0"/>
              <a:t> , Nicole </a:t>
            </a:r>
            <a:r>
              <a:rPr lang="en-US" dirty="0" err="1" smtClean="0"/>
              <a:t>Limtiacob</a:t>
            </a:r>
            <a:r>
              <a:rPr lang="en-US" dirty="0" smtClean="0"/>
              <a:t> , </a:t>
            </a:r>
            <a:r>
              <a:rPr lang="en-US" dirty="0" err="1" smtClean="0"/>
              <a:t>Rhomni</a:t>
            </a:r>
            <a:r>
              <a:rPr lang="en-US" dirty="0" smtClean="0"/>
              <a:t> St. </a:t>
            </a:r>
            <a:r>
              <a:rPr lang="en-US" dirty="0" err="1" smtClean="0"/>
              <a:t>Johna</a:t>
            </a:r>
            <a:r>
              <a:rPr lang="en-US" dirty="0" smtClean="0"/>
              <a:t> , Noah Constanta , Mario Guajardo-</a:t>
            </a:r>
            <a:r>
              <a:rPr lang="en-US" dirty="0" err="1" smtClean="0"/>
              <a:t>Cespedes</a:t>
            </a:r>
            <a:r>
              <a:rPr lang="en-US" dirty="0" smtClean="0"/>
              <a:t> ´ a , Steve </a:t>
            </a:r>
            <a:r>
              <a:rPr lang="en-US" dirty="0" err="1" smtClean="0"/>
              <a:t>Yuanc</a:t>
            </a:r>
            <a:r>
              <a:rPr lang="en-US" dirty="0" smtClean="0"/>
              <a:t> , Chris Tara , </a:t>
            </a:r>
            <a:r>
              <a:rPr lang="en-US" dirty="0" err="1" smtClean="0"/>
              <a:t>Yun-Hsuan</a:t>
            </a:r>
            <a:r>
              <a:rPr lang="en-US" dirty="0" smtClean="0"/>
              <a:t> </a:t>
            </a:r>
            <a:r>
              <a:rPr lang="en-US" dirty="0" err="1" smtClean="0"/>
              <a:t>Sunga</a:t>
            </a:r>
            <a:r>
              <a:rPr lang="en-US" dirty="0" smtClean="0"/>
              <a:t> , Brian </a:t>
            </a:r>
            <a:r>
              <a:rPr lang="en-US" dirty="0" err="1" smtClean="0"/>
              <a:t>Stropea</a:t>
            </a:r>
            <a:r>
              <a:rPr lang="en-US" dirty="0" smtClean="0"/>
              <a:t> , Ray </a:t>
            </a:r>
            <a:r>
              <a:rPr lang="en-US" dirty="0" err="1" smtClean="0"/>
              <a:t>Kurzweila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6000768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Alexey</a:t>
            </a:r>
            <a:r>
              <a:rPr lang="en-US" dirty="0" smtClean="0"/>
              <a:t> </a:t>
            </a:r>
            <a:r>
              <a:rPr lang="en-US" dirty="0" err="1" smtClean="0"/>
              <a:t>Korolev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SOTA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Содержимое 4" descr="SOT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63745" y="2678241"/>
            <a:ext cx="5608519" cy="3341558"/>
          </a:xfrm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 – effective technique in NLP task.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Here some SOTA result this model in NLP task from </a:t>
            </a:r>
            <a:r>
              <a:rPr lang="en-US" dirty="0" err="1" smtClean="0"/>
              <a:t>paperwithcode</a:t>
            </a:r>
            <a:r>
              <a:rPr lang="en-US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Thanks for attention!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C8-AD64-47EB-B285-54A3E372021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use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isualizeWordEmbeddingsUsingTextScatterPlotsExample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3333755" cy="25003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</a:t>
            </a:fld>
            <a:endParaRPr lang="ru-RU" sz="2000" dirty="0"/>
          </a:p>
        </p:txBody>
      </p:sp>
      <p:pic>
        <p:nvPicPr>
          <p:cNvPr id="5" name="Содержимое 4" descr="graph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000628" y="3571876"/>
            <a:ext cx="3298453" cy="2497979"/>
          </a:xfrm>
        </p:spPr>
      </p:pic>
      <p:sp>
        <p:nvSpPr>
          <p:cNvPr id="8" name="TextBox 7"/>
          <p:cNvSpPr txBox="1"/>
          <p:nvPr/>
        </p:nvSpPr>
        <p:spPr>
          <a:xfrm>
            <a:off x="642910" y="157161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NLP task  is necessary to encode text data into numeric data(embedding 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Criteria of correctly is transfer task performance.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Similar text data – similar emending of this data.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 embedding.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614364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Text embedding.</a:t>
            </a:r>
            <a:endParaRPr lang="ru-RU" dirty="0"/>
          </a:p>
        </p:txBody>
      </p:sp>
      <p:pic>
        <p:nvPicPr>
          <p:cNvPr id="1026" name="LaTeX: sim(u,v)=(1-arcos(\frac{uv}{||u|.." descr="sim(u,v)=(1-arcos(\frac{uv}{||u||||v||})/\pi) $- angular disatnce$ 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496"/>
            <a:ext cx="6072230" cy="57150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DAN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en-US" dirty="0" smtClean="0"/>
              <a:t>DAN - Deep Averaging Network.</a:t>
            </a:r>
          </a:p>
          <a:p>
            <a:r>
              <a:rPr lang="en-US" dirty="0" smtClean="0"/>
              <a:t>Input: embedding word, output: embedding word .</a:t>
            </a:r>
          </a:p>
          <a:p>
            <a:r>
              <a:rPr lang="en-US" dirty="0" smtClean="0"/>
              <a:t>Time : O(n), Memory : O(n).</a:t>
            </a:r>
          </a:p>
          <a:p>
            <a:r>
              <a:rPr lang="en-US" dirty="0" smtClean="0"/>
              <a:t>Weakness: all word is equivalent.</a:t>
            </a:r>
          </a:p>
        </p:txBody>
      </p:sp>
      <p:pic>
        <p:nvPicPr>
          <p:cNvPr id="5" name="Рисунок 4" descr="D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4143372" cy="2654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6240021"/>
            <a:ext cx="85010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Mohit</a:t>
            </a:r>
            <a:r>
              <a:rPr lang="en-US" sz="1400" dirty="0" smtClean="0"/>
              <a:t> </a:t>
            </a:r>
            <a:r>
              <a:rPr lang="en-US" sz="1400" dirty="0" err="1" smtClean="0"/>
              <a:t>Iyyer</a:t>
            </a:r>
            <a:r>
              <a:rPr lang="en-US" sz="1400" dirty="0" smtClean="0"/>
              <a:t>, </a:t>
            </a:r>
            <a:r>
              <a:rPr lang="en-US" sz="1400" dirty="0" err="1" smtClean="0"/>
              <a:t>Varun</a:t>
            </a:r>
            <a:r>
              <a:rPr lang="en-US" sz="1400" dirty="0" smtClean="0"/>
              <a:t> </a:t>
            </a:r>
            <a:r>
              <a:rPr lang="en-US" sz="1400" dirty="0" err="1" smtClean="0"/>
              <a:t>Manjunatha</a:t>
            </a:r>
            <a:r>
              <a:rPr lang="en-US" sz="1400" dirty="0" smtClean="0"/>
              <a:t>, Jordan Boyd-Graber, and Hal </a:t>
            </a:r>
            <a:r>
              <a:rPr lang="en-US" sz="1400" dirty="0" err="1" smtClean="0"/>
              <a:t>Daume</a:t>
            </a:r>
            <a:r>
              <a:rPr lang="en-US" sz="1400" dirty="0" smtClean="0"/>
              <a:t> III. 2015. Deep unordered composition rivals syntactic methods for text classification. In Proceedings of ACL/IJCNLP.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400050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F- activation function,</a:t>
            </a:r>
          </a:p>
          <a:p>
            <a:r>
              <a:rPr lang="en-US" dirty="0" smtClean="0"/>
              <a:t>W – matrix of weight,</a:t>
            </a:r>
          </a:p>
          <a:p>
            <a:r>
              <a:rPr lang="en-US" dirty="0" smtClean="0"/>
              <a:t>b – bias,</a:t>
            </a:r>
          </a:p>
          <a:p>
            <a:r>
              <a:rPr lang="en-US" dirty="0" smtClean="0"/>
              <a:t>c – word embedding ,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85789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of DAN 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32" y="1357299"/>
            <a:ext cx="3170205" cy="4357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Transformed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5357850" cy="51166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Build sub-graph with attention, which consider place word in sentence and other word.</a:t>
            </a:r>
          </a:p>
          <a:p>
            <a:r>
              <a:rPr lang="en-US" sz="1800" dirty="0" smtClean="0"/>
              <a:t>Compute new word embedding.</a:t>
            </a:r>
          </a:p>
          <a:p>
            <a:r>
              <a:rPr lang="en-US" sz="1800" dirty="0" smtClean="0"/>
              <a:t>Sentence embedding = element wise sum of word.</a:t>
            </a:r>
          </a:p>
          <a:p>
            <a:r>
              <a:rPr lang="en-US" sz="1800" dirty="0" smtClean="0"/>
              <a:t>Time = O(n^2), Memory = O(n)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6286520"/>
            <a:ext cx="84296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Ashish</a:t>
            </a:r>
            <a:r>
              <a:rPr lang="en-US" sz="1200" dirty="0" smtClean="0"/>
              <a:t> </a:t>
            </a:r>
            <a:r>
              <a:rPr lang="en-US" sz="1200" dirty="0" err="1" smtClean="0"/>
              <a:t>Vaswani</a:t>
            </a:r>
            <a:r>
              <a:rPr lang="en-US" sz="1200" dirty="0" smtClean="0"/>
              <a:t>, Noam </a:t>
            </a:r>
            <a:r>
              <a:rPr lang="en-US" sz="1200" dirty="0" err="1" smtClean="0"/>
              <a:t>Shazeer</a:t>
            </a:r>
            <a:r>
              <a:rPr lang="en-US" sz="1200" dirty="0" smtClean="0"/>
              <a:t>, </a:t>
            </a:r>
            <a:r>
              <a:rPr lang="en-US" sz="1200" dirty="0" err="1" smtClean="0"/>
              <a:t>Niki</a:t>
            </a:r>
            <a:r>
              <a:rPr lang="en-US" sz="1200" dirty="0" smtClean="0"/>
              <a:t> </a:t>
            </a:r>
            <a:r>
              <a:rPr lang="en-US" sz="1200" dirty="0" err="1" smtClean="0"/>
              <a:t>Parmar</a:t>
            </a:r>
            <a:r>
              <a:rPr lang="en-US" sz="1200" dirty="0" smtClean="0"/>
              <a:t>, </a:t>
            </a:r>
            <a:r>
              <a:rPr lang="en-US" sz="1200" dirty="0" err="1" smtClean="0"/>
              <a:t>Jakob</a:t>
            </a:r>
            <a:r>
              <a:rPr lang="en-US" sz="1200" dirty="0" smtClean="0"/>
              <a:t> </a:t>
            </a:r>
            <a:r>
              <a:rPr lang="en-US" sz="1200" dirty="0" err="1" smtClean="0"/>
              <a:t>Uszkoreit</a:t>
            </a:r>
            <a:r>
              <a:rPr lang="en-US" sz="1200" dirty="0" smtClean="0"/>
              <a:t>, </a:t>
            </a:r>
            <a:r>
              <a:rPr lang="en-US" sz="1200" dirty="0" err="1" smtClean="0"/>
              <a:t>Llion</a:t>
            </a:r>
            <a:r>
              <a:rPr lang="en-US" sz="1200" dirty="0" smtClean="0"/>
              <a:t> Jones, Aidan N Gomez, Ł </a:t>
            </a:r>
            <a:r>
              <a:rPr lang="en-US" sz="1200" dirty="0" err="1" smtClean="0"/>
              <a:t>ukasz</a:t>
            </a:r>
            <a:r>
              <a:rPr lang="en-US" sz="1200" dirty="0" smtClean="0"/>
              <a:t> Kaiser, and </a:t>
            </a:r>
            <a:r>
              <a:rPr lang="en-US" sz="1200" dirty="0" err="1" smtClean="0"/>
              <a:t>Illia</a:t>
            </a:r>
            <a:r>
              <a:rPr lang="en-US" sz="1200" dirty="0" smtClean="0"/>
              <a:t> </a:t>
            </a:r>
            <a:r>
              <a:rPr lang="en-US" sz="1200" dirty="0" err="1" smtClean="0"/>
              <a:t>Polosukhin</a:t>
            </a:r>
            <a:r>
              <a:rPr lang="en-US" sz="1200" dirty="0" smtClean="0"/>
              <a:t>. 2017. Attention is all you need.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585789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sub-graph.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task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Содержимое 3" descr="test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1809" y="2643182"/>
            <a:ext cx="5173265" cy="2979948"/>
          </a:xfrm>
        </p:spPr>
      </p:pic>
      <p:sp>
        <p:nvSpPr>
          <p:cNvPr id="8" name="TextBox 7"/>
          <p:cNvSpPr txBox="1"/>
          <p:nvPr/>
        </p:nvSpPr>
        <p:spPr>
          <a:xfrm>
            <a:off x="428596" y="1643050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Idea of transfer knowledge from big amount of real data to particular task.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Transfer learning – best way, when train set small.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– training on Wikipedia, web news, web question-answer pages and discussion forums. Stanford Natural Language Inference (SNLI) corpus.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643578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 performance on SST for varying amounts of training data.</a:t>
            </a:r>
          </a:p>
          <a:p>
            <a:pPr algn="ctr"/>
            <a:r>
              <a:rPr lang="en-US" dirty="0" smtClean="0"/>
              <a:t> USE_D – universal sentence encoding with DAN approach. USE_T – same ,  but with transformed approach. W2v – word to vector, </a:t>
            </a:r>
            <a:r>
              <a:rPr lang="en-US" dirty="0" err="1" smtClean="0"/>
              <a:t>lrn</a:t>
            </a:r>
            <a:r>
              <a:rPr lang="en-US" dirty="0" smtClean="0"/>
              <a:t> – random word embedding.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Transfer task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Содержимое 3" descr="tes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2682883"/>
            <a:ext cx="5386662" cy="2960695"/>
          </a:xfrm>
        </p:spPr>
      </p:pic>
      <p:sp>
        <p:nvSpPr>
          <p:cNvPr id="6" name="TextBox 5"/>
          <p:cNvSpPr txBox="1"/>
          <p:nvPr/>
        </p:nvSpPr>
        <p:spPr>
          <a:xfrm>
            <a:off x="1071538" y="5720380"/>
            <a:ext cx="7286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 performance on transfer tasks. USE_D – universal sentence encoding with DAN approach. USE_T – same ,  but with transformed approach. W2v – word to vector, </a:t>
            </a:r>
            <a:r>
              <a:rPr lang="en-US" sz="1400" dirty="0" err="1" smtClean="0"/>
              <a:t>lrn</a:t>
            </a:r>
            <a:r>
              <a:rPr lang="en-US" sz="1400" dirty="0" smtClean="0"/>
              <a:t> – random word embedding.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5947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Idea – concatenate sentence and word embedding get best score.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Transformed approach gives better result than DAN.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&amp; time cost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Содержимое 4" descr="tm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60053" y="2849183"/>
            <a:ext cx="3112409" cy="2935750"/>
          </a:xfrm>
        </p:spPr>
      </p:pic>
      <p:pic>
        <p:nvPicPr>
          <p:cNvPr id="6" name="Рисунок 5" descr="t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42050"/>
            <a:ext cx="3208307" cy="2944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5854503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Resource Usage for both USE D and USE T at different batch sizes (b) and sentence lengths.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157161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DAN almost constant time and memory cost in practice.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Therefore then sentence length isn’t large than better use transformed model.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use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4" descr="usin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405270"/>
            <a:ext cx="7086624" cy="2809812"/>
          </a:xfrm>
        </p:spPr>
      </p:pic>
      <p:sp>
        <p:nvSpPr>
          <p:cNvPr id="6" name="TextBox 5"/>
          <p:cNvSpPr txBox="1"/>
          <p:nvPr/>
        </p:nvSpPr>
        <p:spPr>
          <a:xfrm>
            <a:off x="642910" y="1285860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Library - </a:t>
            </a:r>
            <a:r>
              <a:rPr lang="en-US" dirty="0" err="1" smtClean="0"/>
              <a:t>TensorFlow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Input – string any size (but it can take a lot of time if sentence is long).</a:t>
            </a:r>
          </a:p>
          <a:p>
            <a:r>
              <a:rPr lang="en-US" dirty="0" smtClean="0"/>
              <a:t>Output – 512 size embedding.</a:t>
            </a:r>
          </a:p>
          <a:p>
            <a:r>
              <a:rPr lang="en-US" dirty="0" smtClean="0"/>
              <a:t>Opportunity to use Multilanguage model.</a:t>
            </a:r>
          </a:p>
          <a:p>
            <a:endParaRPr lang="en-US" dirty="0" smtClean="0"/>
          </a:p>
          <a:p>
            <a:r>
              <a:rPr lang="en-US" sz="1400" dirty="0" smtClean="0"/>
              <a:t>Detail and example notebook you can find on https://tfhub.dev/google/universal-sentence-encoder/3</a:t>
            </a:r>
            <a:endParaRPr lang="ru-RU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2F1@7FIGLMVV47BEY5J4" val="7048"/>
  <p:tag name="POWERPOINTLATEX_CACHECONTENT#73696D28752C76293D28312D6172636F73285C667261637B75767D7B7C7C757C7C7C7C767C7C7D292F5C70692920242D20616E67756C61722064697361746E63652420" val="iVBORw0KGgoAAAANSUhEUgAABHoAAABlBAMAAADALpkbAAAAMFBMVEX///8AAADu7u6YmJhEREQiIiIQEBAyMjJmZmaqqqrc3NzMzMyIiIh2dna6urpUVFQ7NLsDAAAACXBIWXMAAA7EAAAOxAGVKw4bAAAaDUlEQVR4Ae1dDXAkxXXundVK2l1pV3OcVuDDvhEG4bsctlTFT0gujjbhDpzEtpYfB0yA3cOYYOygrQCGVIh3U/ig7HIhgQkVm0p2cQx24YolU4VxGTurOiAmdZVIxhCqUg4SPyappCqSk0CcQMh7r3+me2dmNXvaJSfvdJVmut97/brf62/6b2ZbjEUhwAOvjlaI85Ua3kTquVmiRZfIAy09MHzdvlEUsOxpuA5f+W5MJe2T4RqFyAObeOAsx7InQSZur8P1HCeFqbi9e5NsETvyAGOpXSxNuOmzG5B6h0iVd0bOiTywqQcGK9DRVEAsZtcYU6mJEzfNGQlEHhivsQEauRZz4AyVGo7mPRE2NvfAOYzVbQfklnCmo1KZd22eNZLoeQ88DbihOU7+BPAFpmi+nH5Hz3smckAoDxROQjFb4KVAvU6yGCprJNTrHkjZI+CCtF0kR/AUG8blexQiD2zmgSFasPMrY0O0AGMDsOkThcgDm3ogYa+CTJ89R5I8xcYdSkWXyAOtPVC3kR+zHRLjKfYEJaJL5IFNPMCXXIv0sksuwNhlm2SK2JEHyANV2hhcgs3lz0Oap9LFyDmRB8J4IE8Ldtzu2QHiPJWNJs1hXBfJsPIudAJs9yRn4Z6n7Z5HI79syQN8BbK5ivduLmJKhFVs5jrWVIjS8oieIdj0yTYgUiX0XLl5eV7DE5PNuazVZkpvpLPTIe0cqIQUFGKhFbenNkA6TGlLOHI9as/wVfo8zoKylQB9Gtlr+FJDY/PoLR5KTxAOhLXSuiqsJJcLrbg9tQHSYUqbgNdcmeurRXY7KknkHMbuCFCnk72GF2o6n+KnrXtIPUDIHgpt5IOV0KIg2IbidtQGyIYqLWN/Ln144cGT9n0CtaQKV+49K1SbNxueGvPWIvW7XtrbQnn4Jc8w+raUS4WsrIYuK4PvpkOHNhSH1hksGK60fYVrG8w6vLNGiuIHcx8K1qhxmg0f9nPEWscaMfX8f3xkWSu+VdSybfHarpXUsfPiH19okTnZzpd1G600NRWiKY47TbzOJ7XSOq+csSbD+3HB3xyytKBrph5LOgmIqITN+HyZo+c9Hwiboy25xZY16S+2oWxiJrywpnhjLny2Y5TUSjtGDS2zNRm+Nu0jbV3jQzw2kjXVss1MpYMcPQXx9s5kbjk1RV9jBqmpTgZxfOhDbXzE6Sr+k+7YZdTPLc0gdyrRZHjV93HwWYgda/l9baAnSeiBEazSorRfbsFryTr9Uy3Y6dEWTC+r5Hhp/hSp+Bde2rC7jx5Zmn9dOkAtObqSkp5Qcd/xTHHbigy2hIKpKsP7npLdMOlG6iIj1alEn9/8L1j5ynowz+RIxUv2FWvdR48szaxDB1OG4Un/X4AN+5OPpRbHgJ5XWk5g22vmsFWu7wgrSXLhxaXkww+w8e6jR5bWljHtCBsFZGmT2pM9ZTse2jESjgE9LUuyuoOeaujOhGrXF3rioyl+G9CjldbSi8fMNAyPFf315Bv+9PapnUZPsjvoabNbiIeeJmmK3wb0aKW131RhchiGT1X8s0zN+NPbp3YaPd0Z2ZNtdrYpezWcK3TF3UePXlq4+rUrZRieX/DPXvcf0fyFW1I7jZ7xrvQ9gz5b7i3NKlRashVTV9x99OilqSp0NqIZbuUCVCdaTlwDMvmSO42ealfQ0/9O38oHEzdmg3k6R1fcffTopem16GBcM3woyGnZdp/FwPp1GD1DdnvoefeB3C0OVk4eeHTvaANOGzk4ii92vnbztX+MPPhlLn1sB5FM+VIipH6Jbu6l6YikpRGX1SqmFINQePSkPzsqKpYs/w4crXMQK40h83rplhrF2D/dPIqflWJQRuqlcVbHr5rhA0E/Ph2ij+59iv7Lo1/iVOv799RYev/fOkIodT9u4730N+wbd52Pb1l/5a6b6AWuQo/Kmfr+/Yw90rzpl9n/Zcb3e76z/4VJUvp1JDkYTf3r0zW8s/fmJXqay2d79ouagfIjqyQNMBn7kvX41ZCQBx7Fr8/uZMkbXsyU1ln2k986I8cl56Ujnrt7aQbzjtNPdTHGQ/MRSWshh3alGNSERk8q/0d7D59y8wLk+cndG9PWjS+KnZVk6QMPPP5JqtEru1/cI0YRZSTTS+P17vhVM7xOngJwl+F9FAXhzUzArPDVS18o3Io1ioP0ZOaSN/NiiEuXL33tndbhC8qrUzYdI1Sw4cNHCBI9Kucg5HQeurS8jlwVvpl78/XLCD1p4FeQftZVz/zo6qk5iGVu+sJ/jmEEX6RimPSUz162P3MQYQJCz93wQumnFGUry3CfqIEyfsQRm1jN2JPPrTK2dkIKe5nyDFwYWxmhG4tfyPjEaqppx6v5iKTxkEt2qRjVh0YPfq41eBvumVq/x9ZOmmiwedsBBVYePwA8bRUu78stQIxDXBmpzACBbgXN8JUGFWLleaPwhkGShVX3hsHfRNxMAyP9g4I9+dcLcF4ZpuBXHdD1r3y8weBx2Efosb5toMfNmXm+ZO+9OmXLsYKyD+I7qG//L+01//MGoYcWVw/REvR28NQUeero0dLuo0ePQq/XVH4WFfzVR1HZTwDQwxz9GRyA0+WGe+DRmSxlv3EhUGNjp0EOqjfc8iNwgVBfYIuEm7yJDs8RSTHx1PBswVepGCXCoidJzi/ZYHV8mtV3XsFYwXZAwVdH4RovVaB9CmhDhgSVka4ZwOtW0AwvOFTIafbF55XPO+/Ax8477w1RKn/8m6vwd0hY44jvt8+dhhR3cxwbry9XY9+rgank/7SBHj1n3T51LmPrUy6rTKPcAUIPHC5TAcUroBG8NAcf4K5DLCNgWjoBEhiM8oWCJ4HOfV/dhTIJhOgA+BiOOOK/t70VFOUcoMbsD8KVTfFqFIqYYOxOoBAueOU5Ea6eI5L6uRNIIFVyHz6MkX6RVSrGZFj0cAev4ORhYI6toeHkUqt0CEiLmJ6waxBlpSJclJEghunuBtfw9BgvaeOnjP0IPoJbdgsuTbtxFbPsyyGehdaA0Gc/6cBtfhQT47h4y9izGGcbhB5LR4+Rs9/+IsCCmpfkUdcqxibsIt74YIfOg7YE9IyPLkBsg/cGCj1G+QOkgDqgRTJqnKpVx8GzD1pzXBx4lBoBFNGUJWbPoP4Vjh6eYBbIlxGe8oAAFMEg8zN5RNIA6edM68AlRrjY4XS8CsVECIkeq0RD/hTaUYfe0XYY+8YkJLiR9KlAmffcdFNGmqVRkZ2/uIYP8ud4CKtyETzNc25hZfKtm6ZYxkZciHeZWZumGYvUyivIsGyOCB/0GDkT9q3QPg6p5Bd+gAw0bBHThJ40R8841GmNfrO/hgCFx43XGUGsl09dAQny40QGacibIuEFOuJo3HZoJOgjbfAIAxkwydUJ3MdnYWDbAWR5QACKYDgHGhLzM3lEUh+vHvJaBqGYZEKiJ2tXUHwDcX0mdO6qk66SkafCpwLD8jnFflIZCeiZxZxdDa7h4lX6+CQ0JuAdBn0V9PFaETkGLPIvtB66GbpjB64FMlG0bCB6RM6EPYI53WDx7gCmVEUkEnqSvDtKzEn08IJ09LjlCwVr4HehI0mOnCIMgUp5xNHQHIx4ZOYSdVGMY43Z01gwA/YQRftwJNaCzE9+QrrrRE3KJyoUEyckeha55SXsIqHckuykU8JLQK5zEZbHh1YZCeiZhnR3g2v42jSV9GO4DhdhEKIUv/iih1U/ilzexWQ50HmjlmhYKfCppA96jJwJ/vS7peEvizDo6BHT6uEaoGkULizGW13re2aBytErFGTHcIBaR7JFKhdt+99rmIQgcMLqOUrSow09DZVsuTVKEOBido2ktAvPnyxyUjZc36MpxqrOafrYw9/VQ02x8lRBUTOoYVFw+txRcIPbwKdDrpFGaUpfZyOu4RuuNYkKY5/Vytkgr2oELSrRM400jp4CRw/vZP3Qw7PznAl7mSfldUD0uDp6WNn+/ZoUwLsXPdNIpvKlAkpz5TR5yOIctoFicrxVv/nnjzRfQALWKiQEF36gBJ0HKUl0bzoiyXWiIdWc0BQ3o2cA6qaFE2RWy6ZnMC58wvtCZI4rtwkRqDY63DXSLS2mae5MVOLBNVx7fhbnGLtYGgD3IPSkf/GmkkTPOsqP01PKt32CRy4QdHMm7AbmdENMPPoGeurQ8L+1KoQeueMjtqfvccuXCkB6Xow5Berwq+A6PkRlpe/z1E4CDHRiMfZUFVGQOMNPTMQkEe5NRyS5Hbgm441qipvREz//03qAvRAe4nyAkvUVNQTeEncAxIQIPBFkizLSLa176FGG65+GVR1m0VKJm0AbIP/2FoafCQrdzijs/Mfv+qBnHptITGv81lyMaTn54KCprYvGM9CTLkDL5wDUoPhZ+4P/Iqa52sjlokcqANkpyEWB9gBST5RsDk2OchDgS0HR6fCeE4ikC8viA1Ser2mQIELTEUkDYuyQ7KC7q7gZPUE5snww7bdXSUJ0uRDPq4ddiMDkmVZnrpF6aUH6t0hXhvdpu+3Q+mkdPeUigh0DH414mfHSZRDxQU/CdvCRWCYxv5FLz+lBz6LIaKCHxfNQOvXiZ4/O+Y1c1OKECqkAil8SXqeawCW1wmf3fLdRjWBi24GWxSClppuiT+J5pA68Nx2RlAiLnmlXSdO8x2UYsQQfsvhaFpYMqqAC70RBWA7UCTkTkkYqMwyNHU0ow8eLSm8cMKJ3RbTv5EVPldaMPuhJIeoniAujHsHQ2O9hek4PemTXYaKHscdfw5cSsAabhop65z0ueqQCENNWINy6FC1emNghgeeVsomVV5m6fljYzHJhseRKy2YRVLgtcePw6cHQP8rveLXON7Z7LrnRZbmKgRYOPf28IxblsRX1TNsqJkQA0eAdCsJIZYYgd+GmDJ+qKO0J6IaGReMTsTSjeG5kmDvVBz3WJbtre+DFIwUf9Bg5PegZFz2ugZ4a6noFVxwr1FI6enCSkOWZxu0atosoGpf30qMs8+lVkGMrOAOiPmUWIvyUdNGV0ObOrwG1PAMXDIN2A644yRlcwLQKVVoXpIuCEFNNCbpL1EmrS85RuVzFQAqHnhg3APfwqWYC34BwNQr0UyXh8AtwjG6kUZpbh47GlOFl1z9rI7gw1opxm0Mj1vmoAOgZMlsPTvI4x879jxCtkmeNNxVGTg96RGdtrNjpZBlo1pOg4cXm8AJriN3Cy6EkHT1SAZDdlQlEp4HA5sE22kNKzkAkhmiDLooeFdwUJEBUUQYDPwkSt3tiDiTdwGdC6oikcdWUrohfTCkGZjj09PN1PTg5VYRM7isTNRdbSHCAWTbMznQjmV6aX206QJOGWxpa8uvoYFe5JVcoLgli9OoFJse7WMwxWo/FFpilRHlnm9TfVBg5PegZ5hNFEz07SF/9ZBhrqGnHYckBNJo1N6NHKmA1aP5pWZF56EEgLM3CBUeqvgZExDyCv/fAmgwuowwvDbumBUgixO6DuxbyBOFHJaXumVZLjnlXioEcDj38fUQSjMb3e2JjH5VWRS+UrfAOEloAqq4b6ZphVqKTKWm49mlYGsGc5U8lFZXiD0BTsXnCW8oHPfo2tRiqh3T0GDk96JGvOPSRK0kjBUucDHiYwXrUOXoK6ENcT+l9j3pjfwjcPYLSKDO108FIYRUudZh8jjsQEWtx/i4pBg9Mfw2o6quVPkLPEtDfAPLQLQ5cKVQJPVfK5DwOhyGCUgyy4dAzTK6fgLkzvCKFMXRdlrLG92LhrBT+/5F4/6kb6Zoh83T+Lg1P0HKP9GdtB1+eTKrCkuRElRSRMqEHdxtiTX1PfVmT5Q2U0NFj5PSgh1W5Y8QvkfmbijHSOHASdAczGJ2CYRN6CJwPsBH409HDqlwa3lOJl/4sXmSLDoixYdJdh5HqTUzm6QkWb0FjYNBdSI1xrGJrzcHqszTKLOyNpnjRKIHf3GhHJK0Ukbh5UIpBNBx6eLf/GehC4RUpPDqTshCxVj51GozAynEM6Ua6ZgB7YJ0yihvF1cXkmSklhJHP8JS4YUIaXp/lLLjW0fnuria4HB5Vb6jS2NYHXSgYZrRejJ5MkWONmvI+6KIgEBSYkdOLngTv9hZ5vyHec81h9tgO0DCCsQvsSXhDTh0bTVWM8sVMoH8BVn45B8UnVlnfNEZW1vHafyKLz2CEr8X5f8VjCfjO8BBSB+Qk2CpNwxdCj+XYINzZBp9yQaz5iCQc6sMEpRiE13ynAx4tS0X4kme5PMsuAJaYpqGQVVqG6xk44aJ/pTVFUy/dSNcMkIkV4aJuFFcXk2emlBBGBAw0NEjDVxpKsIoPVlLb5OiT3lQiGKmT+c+s7WZn4gxhFmn8nV7W/u0b37rzmQWkMNr8sS636Xnm8xAjZ8xukJx7SRVQV+oKnAbi87aOtaGuEX5Rn6Itp+H32+vxaawDALcBUkb5Ft/kuwXo6dKFcLUuhctr/3DKw8/Sm3iWHN17uIZc3ptkoSODkMntfYrq7D4tayfWHrs+Vbr7qRrwl9zdrqYjknxHdlTZFJTiPff8wLZ3HvnTWpOANzk4tvC969jirjNmgLdI3T0Xemj3QupXb6hBwip/yLpvDGOGkcZDP14ktrhRXF1MnplSQhARv5rQfzwhDS85SpDjhncWRIz5TgrpH59+c7nPfvNQ6p4Ne/e5tcz9BftT8CLYKtB6NdfA3NSlfnXOti9opO6p2ieeWwMsAJR4zvQ9eSDNUTHqcvooNOJZj9j2xY3UftB8hCVzT01CH4gonge0pd6EF8rPOXwicLbDmspnpyKwX1lHhafn5hg7uwKx1N+XrvkZkiC8Kr4zv3kVU8mP4RU+ZxTUlBqprSdzf8jYe0q/gezBURrXMMqMI5IytkPETS9KcV0s6Cc3zcJeLt0GBr62G4sYUDMtSHyxdM2vIxHqfzB3W41ihpGqNGAFY6KZFyzpRY80PA0zARkONjC2UsErhbUdMmbcv1a66vbLGHt2dw2/a4atvATdAD1VithjDsr/Re6CO65kQBnB83vo6Ag3J37XDBxDL2P3jn3htR+i0nWehSV3wVfTd4wCEFjq8Oh/HZhjw4X/xkz35l6/Hve1MajyAR32hw9C1TDcl/vwQd3pnNr6Wl7257/sTzb2xvxFBFUqtk5BAr+2zLAlpiwNlARjopkXLOlFjzRcfBrmX9mVaX96mn45gTx0xinMcnh06iJI731pQ8wy9+x/P2NH/uwBKQZCZk7KB1Q3fP3It9wExKxVyPJ0jdO+c2TBZT4CfZ1ULMsHwh74BYYIe+QPPyRh8/v8jL/Mn/uT+9/lT/dSgxR7JTtB0UoLxsRW0CMN7x9pUd3SagumlzU86hDR4isar8BxT+kPWIH/2L/mWiv5CyhqkGIl0NGIVlp30CMNX1sPrndSm6sFS7mcRen7/jGXuK1iQ77LBMYCToPMT4a1Lkhx2PztyWmldQc90vCNueCK0a9hgtkezlJRkPT9ao/UcU0o1PyqR7s+Xob8OYGX46X4K/bKdYbiltYV9CjDtTW8p+KLsx5SS0J1RrADf4PaMvvxwPTviocqvnUbkH2tL9ck+is2ZTqXckvrCnqk4S2PZi0vtGfPlFyi9W3XkYv5nxM7UfN1xHzFl+xL9FfsK9oBoltaV9AjDdc/DWuudUtkNQtjul/OGvTXOn6Cxy/NusSvbm/5EZl1rS/Zn+iv2F9261S3tG6gRxkulPvWd6LNgQu+cKmQIv47Tl+dxz2xzk0w6knfdBgUSvQd8tKCKX6Kg6W3ylGldQM9yvCp5eB6HnSCef6c9+V+CIx4ud1NOn9t/y/UDOyGN4eBWjOF0ittDex+in3VdoSoSusGepThLaY2w23MCaXFj5UuvvOA/XmZ3I73tbmQtY636Z/QikOW31pMltYF9CjDUy12dKbaerSELamXjn651tqu45ybng1ZwdPbtDO04pDltxaTpXUBPcrw1HWBdbD+IJAVMbaPB0z0yKPTvlJDC0yemdIPSfO+59o+9kc13YoHDEzIo9Ms+OgMgsEzU8YhaRF6ttIC2zmvgZCzHIs+UhRfxRk8Ez3GIWkRerYzArZSdx0hqV3iO1bxu2adZ/ZE5iFpEXq20gLbOa+OEHX0mfjQVeeZ6FGS9PFrhJ7tjICt1F1HiDr6TJwNovNM9ChJOiQtQs9WWmA759URcg5+D+6ANeL3SDrPRI+SpEPSIvRsZwRspe46QuBrzKWdqEx8vafzTPSgJL20xMPk/L6K30qVorzbxgMmQliBfufAf6hirrKaUuIMmmQRLI36nm3T3B2uqIkefrKMPArW5JkpcQbN8HqEng63yHZSZ2KC/6JZ/q7Z5Jkp/ZC0qO/ZTi3eybqamOBHn/ETQsyZTnNKPyQtQk8nW2Q76TLRgz/Bxd81O2SCyTNTXJI9gYIReshdPXgxMcGXXPJ3zSbPTHFJRr+sjNDTg8Ahk01M0EkFbAnOE8FvsEyemeKSdNBE1Pf0KniaEMIPHsPtHvwBg4kXM8Ul+SFpUd/Tq/AxMVGm7yFhu4dO9DN5ZipPP7J+lNwWoSdCD3ogj+jBf8iQbUDExIuZqhJ6+AfqEXrAWT0ZTEws4Vbzo/YMG3cgYvLMlH5IWoQecFZPBhMTeJZ25vpqkd2OzjB5ZiqRcxicjUghQg/3Q+9dTUxk7M+lDy88eNK+T6AnTJ6Z0g9Ji9DTe7jhFpuYYPsK1zaYdXhnDbkmz0zph6RF6OG+7L1rEyYMB5g8M6ULRujRvdFL8WBMbNL3aE6K0KM5o6eiEXp6qrk7bGyEng47tKfURejpqebusLERejrs0J5SF6Gnp5q7w8ZG6OmwQ3tKXYSenmruDhsboafDDu0pdbEimStupukmz0wZkuJY5lanMxvyUeLnxAMJ/EEW/LsrfjONMnlmypC8iqfEzWD9nCf+DyE8xoWfDwE7AAAAAElFTkSuQmCC"/>
  <p:tag name="POWERPOINTLATEX_PIXELSPEREMHEIGHT#73696D28752C76293D28312D6172636F73285C667261637B75767D7B7C7C757C7C7C7C767C7C7D292F5C70692920242D20616E67756C61722064697361746E63652420" val="59"/>
  <p:tag name="POWERPOINTLATEX_REFCOUNTER#73696D28752C76293D28312D6172636F73285C667261637B75767D7B7C7C757C7C7C7C767C7C7D292F5C70692920242D20616E67756C61722064697361746E63652420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854,6441"/>
  <p:tag name="POWERPOINTLATEX_ORIGINALHEIGHT" val="75,32197"/>
  <p:tag name="POWERPOINTLATEX_FONTSIZE" val="44"/>
  <p:tag name="POWERPOINTLATEX_TYPE" val="Equation"/>
  <p:tag name="POWERPOINTLATEX_CODE" val="sim(u,v)=(1-arcos(\frac{uv}{||u||||v||})/\pi) $- angular disatnce$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7210</TotalTime>
  <Words>542</Words>
  <PresentationFormat>Экран (4:3)</PresentationFormat>
  <Paragraphs>74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Universal sentence encoder</vt:lpstr>
      <vt:lpstr>outline</vt:lpstr>
      <vt:lpstr>Introduction</vt:lpstr>
      <vt:lpstr>DAN</vt:lpstr>
      <vt:lpstr>Transformed </vt:lpstr>
      <vt:lpstr>Transfer task</vt:lpstr>
      <vt:lpstr>Transfer task</vt:lpstr>
      <vt:lpstr>Memory &amp; time cost</vt:lpstr>
      <vt:lpstr>How to use </vt:lpstr>
      <vt:lpstr>SOTA</vt:lpstr>
      <vt:lpstr>Thanks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sentence Encoder</dc:title>
  <dc:creator>тс</dc:creator>
  <cp:lastModifiedBy>тс</cp:lastModifiedBy>
  <cp:revision>8</cp:revision>
  <dcterms:created xsi:type="dcterms:W3CDTF">2019-11-21T10:32:00Z</dcterms:created>
  <dcterms:modified xsi:type="dcterms:W3CDTF">2019-11-30T02:29:33Z</dcterms:modified>
</cp:coreProperties>
</file>