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8" r:id="rId4"/>
    <p:sldId id="264" r:id="rId5"/>
    <p:sldId id="266" r:id="rId6"/>
    <p:sldId id="267" r:id="rId7"/>
    <p:sldId id="265" r:id="rId8"/>
    <p:sldId id="261" r:id="rId9"/>
    <p:sldId id="25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329CC-C74D-4DAB-BB4D-4377E322E594}" type="datetimeFigureOut">
              <a:rPr lang="ru-RU" smtClean="0"/>
              <a:t>19/12/2019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C390B-160C-4E84-891F-97FC27CED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56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Let's start with a quick end-to-end example of training a model. We'll train a sentiment classifier on a sample of the popular IMDb data, showing 4 steps: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C390B-160C-4E84-891F-97FC27CED04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34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04B81-2740-4A9C-B7CB-8F81DE332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36D30F-7578-4DFA-AE51-886EF7B77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0E0D6B-45E1-4140-884A-DF3E09F36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6D6B-8437-4244-A125-73FF4149B707}" type="datetimeFigureOut">
              <a:rPr lang="ru-RU" smtClean="0"/>
              <a:t>19/12/2019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69D598-BD45-4D39-966A-42CC22411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57CF2B-BBA3-4D8C-AB20-36A8901D2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E5EA-194C-4262-97F6-00EC7545C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91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9E009-59A7-4473-B287-E7DBAFB58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2B187A-4942-416B-A6CB-8BA064A32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43430A-E2C8-4560-B988-E3F1253E2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6D6B-8437-4244-A125-73FF4149B707}" type="datetimeFigureOut">
              <a:rPr lang="ru-RU" smtClean="0"/>
              <a:t>19/12/2019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2FA4EC-DF8D-4924-94F7-B8B9BDA9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8FCB99-4378-4BFF-AB19-EA19EAA3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E5EA-194C-4262-97F6-00EC7545C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25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BC44DE-4483-4619-B5EE-2B21085A97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D675B6-A2C7-4955-A89C-82D0621D0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4FF981-C206-49A9-8712-66B055FF1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6D6B-8437-4244-A125-73FF4149B707}" type="datetimeFigureOut">
              <a:rPr lang="ru-RU" smtClean="0"/>
              <a:t>19/12/2019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93627B-E523-4138-A0F5-7AAF86001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8E057-95D9-40EF-83F8-AEBFA6FFA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E5EA-194C-4262-97F6-00EC7545C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7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1A248-DFD0-49E1-A290-4757E43CE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9C1368-EA5E-48E4-A68C-0A887F362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13E378-6B47-4124-853D-CBCCE7812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6D6B-8437-4244-A125-73FF4149B707}" type="datetimeFigureOut">
              <a:rPr lang="ru-RU" smtClean="0"/>
              <a:t>19/12/2019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6DA1C0-A686-4EF0-9CBF-95C54548F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8BF0DC-5E39-423D-A8EA-79745247C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E5EA-194C-4262-97F6-00EC7545C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89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4FE19-74B1-44B8-88D5-60339D769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1177A1-68FF-4DE9-9929-C7B0E83EB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6D7214-E2F4-4552-A581-91D04061B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6D6B-8437-4244-A125-73FF4149B707}" type="datetimeFigureOut">
              <a:rPr lang="ru-RU" smtClean="0"/>
              <a:t>19/12/2019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316263-0C01-4A40-8BEF-68D6669C8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60F93A-3DCA-448F-9502-2C77BB690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E5EA-194C-4262-97F6-00EC7545C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16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C6578-9580-46F3-B51E-2B6D53F02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576743-DFBB-4D23-94BB-466217ABA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EC103F-FD76-42F8-951C-776A913F8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E08BD4-A440-4E36-B37A-4A5642956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6D6B-8437-4244-A125-73FF4149B707}" type="datetimeFigureOut">
              <a:rPr lang="ru-RU" smtClean="0"/>
              <a:t>19/12/2019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AFCCA3-EC8F-4A54-9B63-DD179C80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B6AE35-A405-4E0B-9E0E-2C6408580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E5EA-194C-4262-97F6-00EC7545C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2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FDFE0-49DC-4F9A-A694-DECF07964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7F866A-4045-44E6-BAAA-48FBDEC01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4119D5-E06B-4037-9407-CEA46C184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E45DABD-F26C-445D-88BD-CE102785B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F3F5E9-E4CB-401A-A245-5F21A6460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3BB6AB-E51A-486F-8D19-24E48234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6D6B-8437-4244-A125-73FF4149B707}" type="datetimeFigureOut">
              <a:rPr lang="ru-RU" smtClean="0"/>
              <a:t>19/12/2019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D2BF41A-A2A0-43D7-B306-6F5C0760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EF6589-B345-4012-9F56-A55D9DAF9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E5EA-194C-4262-97F6-00EC7545C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86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9D168-7BBB-4D16-B822-3296531CA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EEC820-77B3-4D7F-8EFD-CB523ED6D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6D6B-8437-4244-A125-73FF4149B707}" type="datetimeFigureOut">
              <a:rPr lang="ru-RU" smtClean="0"/>
              <a:t>19/12/2019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997C91-31BE-414F-98BA-34244F1F4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2FD0E7-C499-43C5-BA6D-593B8FBC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E5EA-194C-4262-97F6-00EC7545C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03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61EECB-30B5-4A0D-BD5B-A504EFA5D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6D6B-8437-4244-A125-73FF4149B707}" type="datetimeFigureOut">
              <a:rPr lang="ru-RU" smtClean="0"/>
              <a:t>19/12/2019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2F7E67B-057A-4346-BD95-AF5647D3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F8345B-1488-4DBC-A986-9573B1EC3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E5EA-194C-4262-97F6-00EC7545C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97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C17C0-F95F-44B2-8140-081AABF51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9637F4-464E-420E-BB83-AF8AA8341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4679D6-43E3-4ABB-90DA-444DCA8EE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D1B2E9-8FAB-4996-8D89-08FE1540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6D6B-8437-4244-A125-73FF4149B707}" type="datetimeFigureOut">
              <a:rPr lang="ru-RU" smtClean="0"/>
              <a:t>19/12/2019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6D8FF6-077B-42DB-BC4A-09FF77BC3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916CDB-12FC-4985-9D98-2499D1F61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E5EA-194C-4262-97F6-00EC7545C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1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4C1D9-86A4-4A8E-B7F8-92C785807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14AF35-7992-48A8-A00F-CD0B1523A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774A8D-4936-4CCA-B828-012E2DD69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FC8192-D65D-4904-9518-6C372E202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6D6B-8437-4244-A125-73FF4149B707}" type="datetimeFigureOut">
              <a:rPr lang="ru-RU" smtClean="0"/>
              <a:t>19/12/2019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C324D6-99B8-4033-930B-FAC7132A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9502F0-C129-4817-A996-206355E45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E5EA-194C-4262-97F6-00EC7545C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19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63D1E-BE89-4448-AF9C-7DB1771AD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910FF9-E339-41C5-831D-1C9962E5D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359424-E701-4F14-8AFA-E7C4E6476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E6D6B-8437-4244-A125-73FF4149B707}" type="datetimeFigureOut">
              <a:rPr lang="ru-RU" smtClean="0"/>
              <a:t>19/12/2019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D75963-D3AB-4542-8EF3-DE54E375D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1116D-9A2C-478F-A9CE-DF6849A2C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9E5EA-194C-4262-97F6-00EC7545C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86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436DF-D0F1-449C-A97C-B6D22D227E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Language Model </a:t>
            </a:r>
            <a:br>
              <a:rPr lang="en-US" dirty="0"/>
            </a:br>
            <a:r>
              <a:rPr lang="en-US" dirty="0"/>
              <a:t>Fine-tuning for Text Classification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CA2542-A91B-4494-9870-2C46267FE3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Jeremy Howard, Sebastian Ruder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15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iro.medium.com/max/1293/1*w_qNXVr7N2OPCK5iMnHAVQ.png">
            <a:extLst>
              <a:ext uri="{FF2B5EF4-FFF2-40B4-BE49-F238E27FC236}">
                <a16:creationId xmlns:a16="http://schemas.microsoft.com/office/drawing/2014/main" id="{DFF96324-A213-4B8B-A34B-A11C6424B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3164"/>
            <a:ext cx="12192000" cy="482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C68B730-0944-4270-AE16-507470A3D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Architectural feature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44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25F98-637A-462E-BFAC-2CC720B4A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2227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LM is trained on a general-domain corpus</a:t>
            </a:r>
            <a:endParaRPr lang="ru-RU" dirty="0"/>
          </a:p>
        </p:txBody>
      </p:sp>
      <p:pic>
        <p:nvPicPr>
          <p:cNvPr id="3074" name="Picture 2" descr="https://2.bp.blogspot.com/-l5j4rKq5XCk/WqDtOHJ9odI/AAAAAAAABbs/V0Z4NfCpf_g29zPYMtgV8eqDXWxLJe1KwCLcBGAs/w1200-h630-p-k-no-nu/cloud-1.jpg">
            <a:extLst>
              <a:ext uri="{FF2B5EF4-FFF2-40B4-BE49-F238E27FC236}">
                <a16:creationId xmlns:a16="http://schemas.microsoft.com/office/drawing/2014/main" id="{FE8BF410-ECC0-48BF-9C8D-D45B1B95DC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7" y="2243931"/>
            <a:ext cx="667702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42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lwhiz.com/images/nlp_tl/Stlr.png">
            <a:extLst>
              <a:ext uri="{FF2B5EF4-FFF2-40B4-BE49-F238E27FC236}">
                <a16:creationId xmlns:a16="http://schemas.microsoft.com/office/drawing/2014/main" id="{CD359B4D-8B5A-45C0-894E-4C515CF9B9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030" y="1300162"/>
            <a:ext cx="8681939" cy="762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171571B-8D0C-490C-9583-5888D1235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Slanted triangular learning rates (STLR)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049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orums.fast.ai/uploads/default/original/2X/7/7696c7ed6019d3d64c0ebbdade373b10d14f2c7a.jpg">
            <a:extLst>
              <a:ext uri="{FF2B5EF4-FFF2-40B4-BE49-F238E27FC236}">
                <a16:creationId xmlns:a16="http://schemas.microsoft.com/office/drawing/2014/main" id="{6E6805A0-2619-4D9C-ABF3-8298EEC2BC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8" t="25028" r="22680" b="12915"/>
          <a:stretch/>
        </p:blipFill>
        <p:spPr bwMode="auto">
          <a:xfrm>
            <a:off x="223837" y="-56882"/>
            <a:ext cx="11744325" cy="691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34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F5F74-1494-409E-9DDF-4E0F92FD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Gradual unfreezing</a:t>
            </a:r>
            <a:endParaRPr lang="ru-RU" dirty="0"/>
          </a:p>
        </p:txBody>
      </p:sp>
      <p:pic>
        <p:nvPicPr>
          <p:cNvPr id="2050" name="Picture 2" descr="https://www.degroote.mcmaster.ca/files/2014/04/lewins-model.jpg">
            <a:extLst>
              <a:ext uri="{FF2B5EF4-FFF2-40B4-BE49-F238E27FC236}">
                <a16:creationId xmlns:a16="http://schemas.microsoft.com/office/drawing/2014/main" id="{5127800A-FD17-4C15-977E-0E63E26A63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963069"/>
            <a:ext cx="70866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87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31EBC-7C84-4723-B69B-59EE40D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Reducing error rate</a:t>
            </a:r>
            <a:endParaRPr lang="ru-RU" dirty="0"/>
          </a:p>
        </p:txBody>
      </p:sp>
      <p:pic>
        <p:nvPicPr>
          <p:cNvPr id="2050" name="Picture 2" descr="http://nlp.fast.ai/images/ulmfit_imdb.png">
            <a:extLst>
              <a:ext uri="{FF2B5EF4-FFF2-40B4-BE49-F238E27FC236}">
                <a16:creationId xmlns:a16="http://schemas.microsoft.com/office/drawing/2014/main" id="{E2126574-8F20-47CD-8065-276360DD90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521402"/>
            <a:ext cx="7699856" cy="513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56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1EF4F-2C5E-4BB7-BA33-0267ACF55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Quick Start: Training an IMDb model with </a:t>
            </a:r>
            <a:r>
              <a:rPr lang="en-US" i="1" dirty="0" err="1"/>
              <a:t>ULMFiT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F3F5C2-7FFB-4094-9245-46EC530D8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and viewing the IMDb data</a:t>
            </a:r>
          </a:p>
          <a:p>
            <a:r>
              <a:rPr lang="en-US" dirty="0"/>
              <a:t>Getting your data ready for modeling</a:t>
            </a:r>
          </a:p>
          <a:p>
            <a:r>
              <a:rPr lang="en-US" dirty="0"/>
              <a:t>Fine-tuning a language model</a:t>
            </a:r>
          </a:p>
          <a:p>
            <a:r>
              <a:rPr lang="en-US" dirty="0"/>
              <a:t>Building a classifier</a:t>
            </a:r>
          </a:p>
          <a:p>
            <a:endParaRPr lang="ru-RU" dirty="0"/>
          </a:p>
        </p:txBody>
      </p:sp>
      <p:pic>
        <p:nvPicPr>
          <p:cNvPr id="4" name="Picture 2" descr="https://s3-ap-south-1.amazonaws.com/av-blog-media/wp-content/uploads/2018/11/ulmfit_flow_2.png">
            <a:extLst>
              <a:ext uri="{FF2B5EF4-FFF2-40B4-BE49-F238E27FC236}">
                <a16:creationId xmlns:a16="http://schemas.microsoft.com/office/drawing/2014/main" id="{5EDBBC60-ABD4-4A84-B003-1FFA594E9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880" y="3746377"/>
            <a:ext cx="7597134" cy="211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3-ap-south-1.amazonaws.com/av-blog-media/wp-content/uploads/2018/11/ulmfit_flow_2.png">
            <a:extLst>
              <a:ext uri="{FF2B5EF4-FFF2-40B4-BE49-F238E27FC236}">
                <a16:creationId xmlns:a16="http://schemas.microsoft.com/office/drawing/2014/main" id="{72AF43A7-D30E-4000-86FF-6DB655CB8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433" y="3881314"/>
            <a:ext cx="7597134" cy="211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776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DB4B1-CE70-43FD-BC71-AB485262F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F0F12A-4C0B-4028-BF36-C6B7826C1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https://docs.fast.ai/text.html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03143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98</Words>
  <Application>Microsoft Office PowerPoint</Application>
  <PresentationFormat>Широкоэкранный</PresentationFormat>
  <Paragraphs>15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Universal Language Model  Fine-tuning for Text Classification</vt:lpstr>
      <vt:lpstr>Architectural feature</vt:lpstr>
      <vt:lpstr>LM is trained on a general-domain corpus</vt:lpstr>
      <vt:lpstr>Slanted triangular learning rates (STLR)</vt:lpstr>
      <vt:lpstr>Презентация PowerPoint</vt:lpstr>
      <vt:lpstr>Gradual unfreezing</vt:lpstr>
      <vt:lpstr>Reducing error rate</vt:lpstr>
      <vt:lpstr>Quick Start: Training an IMDb model with ULMFiT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Руснак Александр Дмитриевич</dc:creator>
  <cp:lastModifiedBy>Александр Руснак</cp:lastModifiedBy>
  <cp:revision>12</cp:revision>
  <dcterms:created xsi:type="dcterms:W3CDTF">2019-12-11T11:32:38Z</dcterms:created>
  <dcterms:modified xsi:type="dcterms:W3CDTF">2019-12-19T11:02:30Z</dcterms:modified>
</cp:coreProperties>
</file>