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547.6684" units="1/cm"/>
          <inkml:channelProperty channel="Y" name="resolution" value="971.44977" units="1/cm"/>
          <inkml:channelProperty channel="T" name="resolution" value="1" units="1/dev"/>
        </inkml:channelProperties>
      </inkml:inkSource>
      <inkml:timestamp xml:id="ts0" timeString="2020-09-29T09:43:19.9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20873 6032 0,'0'1'15,"0"5"-15,-12 58 16,-45 226 0,-14 71-16,21-119 15,17-156-15,26-75 16,4-6-16,1-1 16,0-3-1,0 2-15,0-2 16,0 2-16,2-4 15,0 1 1,0 0-16</inkml:trace>
  <inkml:trace contextRef="#ctx0" brushRef="#br0" timeOffset="637.298">20734 6055 0,'0'0'15,"1"0"1,3-1-16,11 0 16,19 0-16,23 1 15,37 0 1,19 2-16,0 4 15,-10 12-15,-29 1 16,-25 1 0,-22-2-16,-9-1 15,-7-2-15,-2 2 16,-4 10 0,-9 11-16,-22 37 15,-28 19-15,-40 14 16,-48 8-1,-8-19-15,-1-18 16,16-20-16,37-18 16,55-24-1,25-13-15,9-4 16,3 0-16,2-1 16,-1-1-1,2-2-15,4-1 16,13-1-16,12 7 15,36 16-15,50 29 16,31 19 0,-5-14-16,-35-19 15,-16-5 1,-18 9-16,-24-8 16,-18-8-16,-7-4 15,-2 3 1,-4 4-16,-2 0 15,-4-8-15,-13-24 16,5 9 0,0 0-16</inkml:trace>
  <inkml:trace contextRef="#ctx0" brushRef="#br0" timeOffset="1296.255">21719 7038 0,'0'0'0,"0"0"16,0 0-1,0 0-15,0 0 16,0 0-16,2-1 15,7-1 1,15-2-16,27-5 16,43-16-1,53-33-15,8-17 16,-23 17-16,-46 16 16,-42 13-1,-19 5-15,-12 6 16,-6 7-16,-2-1 15,-3 1-15,-1-3 16,-9-5 0,-20-1-16,-37 0 15,-33 8 1,-24 12-16,0 7 16,5 8-16,15 18 15,26 4-15,32-6 16,5 11-1,11 3-15,9-5 16,9-5 0,3-6-16,5 4 15,5 4-15,6 3 16,8 18 0,8 4-16,7 2 15,2-7-15,2-11 16,1-5-16,4-6 15,2-7 1,1-10-16,0-7 16,17-4-1,-86-13-15,29 5 16,0 0-16</inkml:trace>
  <inkml:trace contextRef="#ctx0" brushRef="#br0" timeOffset="1914.984">23229 6563 0,'0'0'15,"0"0"-15,0 0 16,0 0 0,0 0-16,0 0 15,0 0-15,0 0 16,0 0 0,0 1-16,-3 0 15,-3 3-15,-13 7 16,-12 9-1,-13 7-15,-8 5 16,2 0-16,5-2 16,6 3-1,7 2-15,7 6 16,12-6-16,9 9 16,16 0-1,14 3 1,16 13-16,13 5 15,13 3-15,-4-8 16,-12-13-16,-17-14 16,-14-9-16,-9-9 15,-6-5 1,-3 0-16,-2 2 16,-13 12-1,-29 20-15,-40 17 16,-29 3-16,-27-8 15,11-23 1,32-29-16,23-26 16,23-12-16,79 50 15,-31-18-15,0 1 16</inkml:trace>
  <inkml:trace contextRef="#ctx0" brushRef="#br0" timeOffset="2309.434">23802 6082 0,'0'0'0,"0"0"15,0 2 1,0 1-16,0 14 16,-4 42-1,-8 66-15,-15 68 16,-18 12-16,-4-23 16,3-28-1,3 1-15,5-25 16,13-47-16,8-24 15,6-24 1,2-11-16,5-12 16,2-6-16,1-3 15,-1 0 1,3-4-16,-1 1 16,0 0-16</inkml:trace>
  <inkml:trace contextRef="#ctx0" brushRef="#br0" timeOffset="2828.411">23774 6035 0,'0'0'15,"0"0"-15,0 0 16,0 4-1,2 9-15,2 27 16,2 54-16,4 76 16,-1 59-1,-3-18-15,-1-29 16,3-43-16,-3-53 16,-1-36-1,-2-25-15,0-9 16,-1-7-16,0-4 15,0 0 1,-1-3-16,2 2 16,1 1-16,5-6 15,13-32 1,20-57-16,14-67 16,-8-36-16,-6 4 15,-5-3 1,-6 23-16,-4 23 15,-8 43-15,-8 47 16,-6 33 0,-2 12-16,-1 8 15,-1 1-15,1 0 16,-1 1 0,0 1-16,0 0 15,0 0-15</inkml:trace>
  <inkml:trace contextRef="#ctx0" brushRef="#br0" timeOffset="3371.053">24265 7313 0,'0'0'0,"0"0"15,1-2 1,4-2-16,7-4 16,16-12-1,28-16-15,27-20 16,14-29 0,-2-11-16,-14 7 15,-23 16-15,-24 29 16,-14 12-16,-9 9 15,-8 12 1,-1 3-16,-1 1 16,-4-2-16,-6 0 15,-14 3 1,-22 15-16,-16 22 31,-10 17-31,2 13 0,2 16 16,2 37-16,14 4 15,23-29-15,17-28 16,8-26 0,4-10-16,2-9 15,3 1-15,11-1 16,16-1 0,40-7-16,66-12 15,56-47-15,-17-16 16,-5-13-1,-228 99-15,62-25 16,-6 3-16</inkml:trace>
  <inkml:trace contextRef="#ctx0" brushRef="#br0" timeOffset="3824.387">25859 5752 0,'0'0'0,"0"0"15,-1 3-15,-7 20 16,-23 52 0,-43 99-1,-14 35-15,-1 0 16,3-19-16,-2-1 16,10-29-16,16-27 15,28-54 1,20-31-16,11-24 15,3-11-15,2-3 16,4 5-16,8 7 16,15 7-1,30 1-15,29-2 16,-122-47 0,39 19-16,0-1 15</inkml:trace>
  <inkml:trace contextRef="#ctx0" brushRef="#br0" timeOffset="4171.02">25195 6600 0,'0'0'0,"0"0"16,0 0-16,0 0 15,0 0 1,0-1-16,3-1 16,15-3-16,50-8 15,83-12 1,72 6-16,-10 20 15,-32 11-15,-37 8 16,-46-1 0,-37 7-16,-33-15 15,-50-19-15,22 7 16,0 1 0</inkml:trace>
  <inkml:trace contextRef="#ctx0" brushRef="#br0" timeOffset="6652.229">19600 7656 0,'0'0'0,"0"0"15,0 0-15,0 0 16,0 1-1,0 2-15,-1 7 16,-1 10-16,-1 14 16,-4 21-1,-2 17 1,-3-2-16,0-2 16,0-1-16,1-12 15,3-12-15,1-8 16,0-5-16,2-2 15,-1-5 1,2-2-16,6-31 16,-2 10-16,0 0 15</inkml:trace>
  <inkml:trace contextRef="#ctx0" brushRef="#br0" timeOffset="6965.097">19167 8089 0,'0'0'15,"0"0"1,0 0-16,0 0 16,0 0-16,0 0 15,1 0-15,5 2 16,6 0-1,18-1-15,33-3 16,36 3 0,27 1-16,-3-2 15,-14-3-15,-26 1 16,-23 4 0,-18-2-16,-12 5 15,-49-7-15,20 2 16,-1 0-16</inkml:trace>
  <inkml:trace contextRef="#ctx0" brushRef="#br0" timeOffset="8268.348">20537 7418 0,'0'0'0,"0"0"16,0 0-16,0 2 15,0 3-15,-1 9 16,-3 13 0,0 19-16,-5 23 15,-5 43 1,-1-3-16,0-1 16,0-5-16,2-18 15,4-11-15,2-18 16,4-19-1,2-4-15,1-7 16,0-4 0,2-5-16,1-4 15,8 7-15,7 5 16,15-1 0,23-11-16,30-13 15,25-32-15,-5-24 16,-19-6-1,-21 2-15,-12-2 16,-8-12-16,-11 0 16,-11 4-1,-10 15-15,-6 14 16,-3 2-16,-2 3 16,0-1-1,0-1-15,-1-2 16,1 5-16,-1 2 15,-1 1 1,0 8-16,-1 6 16,0 4-16,-1 5 15,1 4 1,-1 0-16,0-1 16,-3 2-16,-1 5 15,-10 28 1,-15 53-16,-29 65 15,1-6-15,3 4 16,12-15 0,14-37-16,14-41 15,8-18-15,3-13 16,2-6 0,1-7-16,0 0 15,1-3-15,0-1 16,0 1-1,0 1-15,2 1 16,-2-10 0,0 3-16,1 0 15</inkml:trace>
  <inkml:trace contextRef="#ctx0" brushRef="#br0" timeOffset="8806.855">21753 8101 0,'0'0'16,"0"0"-1,0 0-15,0 0 16,0 0-16,0 0 16,0 0-1,1 0-15,5 0 16,8 0-16,15 0 15,15-1 1,16-1 0,8 0-16,-11 1 0,-8 5 15,-76-6 1,27 3-16,1 0 16</inkml:trace>
  <inkml:trace contextRef="#ctx0" brushRef="#br0" timeOffset="9190.991">22756 7608 0,'0'0'0,"0"0"15,0 0-15,0 1 16,0 1 0,-1 8-16,-4 18 15,-5 27-15,-11 31 16,-9 17 0,-13 35-16,6-13 15,7-25-15,11-37 16,7-23-1,6-16-15,3-12 16,1-4-16,1-5 16,0-1-1,0 1-15,1-1 16,0-3-16,0 1 16,0 0-1</inkml:trace>
  <inkml:trace contextRef="#ctx0" brushRef="#br0" timeOffset="9715.339">22739 7579 0,'0'0'0,"0"0"16,0 0-1,0 0-15,0 0 16,0 0-16,0 0 15,1 4-15,2 8 16,4 11 0,4 27-16,5 22 31,3 26-31,4 6 0,-4-6 16,-2-8-16,-3-25 15,-5-20-15,-3-17 16,0-7-1,-2-5-15,-1-9 16,0-1-16,-1 1 16,3 0-1,6-1-15,12-11 16,9-10 0,8-14-16,9-17 15,8-31-15,0-17 16,-14 14-1,-17 18-15,-12 23 16,-9 13-16,-3 8 16,0 5-1,-1 4-15,0 2 16,-1 3-16,0-1 16,0 2-1,0 4-15,0-1 16,0 0-16</inkml:trace>
  <inkml:trace contextRef="#ctx0" brushRef="#br0" timeOffset="10367.98">23559 8355 0,'0'0'0,"0"0"16,0 0-1,0 0-15,0 0 16,1 0 0,0-1-16,3-1 15,4-3-15,9-7 16,10-7-1,6-6-15,5-9 16,1-2 0,-5 4-16,-8 5 15,-4 4-15,-5 3 16,-5 7-16,-6 4 16,-1-3-1,-3 0-15,-7-5 16,-8 0-16,-9 2 15,-1 5 1,-4 6-16,-6 3 16,-3 6-16,1 6 15,5 4 1,3 3-16,3 6 16,3 4-16,5 0 15,7-7 1,5-1-16,3 5 15,5 1-15,4 1 16,6 2 0,2-4-16,7 4 15,8 1-15,8 1 16,9-2 0,17 1-16,3-14 15,6-6 1,6-13-16,-119 1 15,41 1-15,0-1 16</inkml:trace>
  <inkml:trace contextRef="#ctx0" brushRef="#br0" timeOffset="10779.042">24860 7472 0,'0'0'16,"0"0"-16,0 0 16,0 0-16,0 1 15,-1 3 1,-2 7-16,-4 16 16,-10 29-1,-5 29-15,-9 33 16,0 9-16,4-8 15,10-29 1,7-29-16,5-17 16,3-15-16,2-6 15,0-6 1,2-1-16,-1-2 16,3 1-16,3 3 15,9 3-15,11 3 16,18-7-1,12-3-15,15-13 16,-7-4 0,-100 2-16,37 0 15,-1 0-15</inkml:trace>
  <inkml:trace contextRef="#ctx0" brushRef="#br0" timeOffset="11164.321">24319 8054 0,'0'0'16,"0"0"-1,0 0-15,0 0 16,-1-1-16,1 1 15,0 0 1,3-2-16,3 1 16,10 0-16,23-3 15,25 1 1,24-4 0,6 1-16,-8-1 0,-19 2 15,-21 2 1,-11 2-16,-8 2 15,-4 0-15,0 3 16,-3-1 0,1 1-16,-30-5 15,9 1-15,0 0 16</inkml:trace>
  <inkml:trace contextRef="#ctx0" brushRef="#br0" timeOffset="18687.611">20195 8836 0,'0'0'0,"0"0"15,0 0 1,0 0-16,0 0 16,0 0-16,0 0 15,0 0 1,0 0-16,-1 0 16,1 0-16,-2 0 15,0-1 1,-4 0-16,-3-2 15,-12 0 1,-16 1-16,-35 11 16,-48 20-1,-36 24-15,4 14 0,23 8 16,41-5 0,23-11-16,15-7 15,15-9 1,3 3-16,3 11 15,6 5-15,9-3 16,5-8 0,5-1-16,12 2 15,5-4-15,8 5 16,10 0 0,15-2-16,11-1 15,19-9 1,-1-16-16,-4-12 15,-9-4-15,4-13 16,-11-7-16,-10-3 16,-11 4-1,-9 2-15,-9 1 16,-2 1-16,-5 0 16,-2 2-16,0 1 15,0-1 1,-2 2-1,0-1-15,0 1 16,0 1-16,2 1 16,-1 0-1,-1 1-15,0 2 16,2 3-16,3 2 16,-5 2-1,1 3-15,-1 4 16,2 9-16,-4 6 15,3 1-15,-4-7 16,-1 0 0,0-6-16,0-2 15,-1-3-15,0-5 16,0-17 0,0 7-16,0 0 15</inkml:trace>
  <inkml:trace contextRef="#ctx0" brushRef="#br0" timeOffset="19046.4">19670 9628 0,'0'0'0,"0"0"15,0 0 1,0 0-16,0 0 16,0 0-1,3 1-15,6 2 16,16 2-16,20 3 16,32 5-1,20 8-15,0-1 16,0-1-16,-12-1 15,-20-3 1,-14-2-16,-13-5 16,-10-4-16,-6-3 15,-36-2 1,15 1-16,-1 0 16</inkml:trace>
  <inkml:trace contextRef="#ctx0" brushRef="#br0" timeOffset="19488.533">21036 8754 0,'0'0'16,"0"0"-16,0 4 16,-2 7-1,-3 23-15,-13 43 16,-14 57-1,-14 45-15,1-1 16,2-14-16,4-25 16,12-46-16,11-45 15,5-11 1,5-13-16,1-10 16,2-1-16,0-1 15,1-1 1,0-3-16,4-12 15,-2 4-15,0 1 16</inkml:trace>
  <inkml:trace contextRef="#ctx0" brushRef="#br0" timeOffset="19862.174">21040 9025 0,'0'0'16,"0"0"-16,0 1 16,1 8-1,5 15-15,4 28 16,5 48-1,5 37-15,2-6 16,-4-16-16,-4-27 16,-4-28-1,-1-3-15,-3-10 16,0-4-16,-3-8 16,0-8-16,-2-7 15,0-4 1,-2-26-16,1 10 15,0 0-15</inkml:trace>
  <inkml:trace contextRef="#ctx0" brushRef="#br0" timeOffset="20141.704">20895 9456 0,'0'0'16,"0"0"-1,0 0-15,0 0 16,0 0 0,4 1-16,7 1 15,21 0-15,34 4 16,35-3-1,38-7-15,37-11 16,-260 20-16,89-5 16,-1-1-1</inkml:trace>
  <inkml:trace contextRef="#ctx0" brushRef="#br0" timeOffset="20521.529">22222 8765 0,'0'0'0,"0"0"16,0 4-16,-4 7 15,-2 16 1,-10 55-16,-14 62 15,-14 65-15,1-11 16,2-24 0,-3-7-16,4-22 15,13-51-15,17-54 16,4-22 0,4-9-16,1-7 15,0 0-15,1 0 16,0-1-1,0 0-15,-1 2 16,1-4-16,1 0 16,-1 1-1</inkml:trace>
  <inkml:trace contextRef="#ctx0" brushRef="#br0" timeOffset="21146.674">22145 8844 0,'0'0'0,"0"0"16,0 0-16,0 1 16,1 2-1,0 7-15,2 14 16,4 23-16,5 41 15,3 74 1,3 35-16,-2-17 16,-3-43-16,-3-38 15,-3-37-15,0-8 16,-2-18 0,-3-13-16,1-6 15,1-2-15,-1-4 16,0-3-1,-1-1-15,1-3 16,1 3 0,3 0-16,8-6 15,20-20-15,30-54 16,34-71-16,-7-29 16,-12-13-1,-11 16-15,-7 15 16,-8 13-16,-6 11 15,-16 44 1,-7 35-16,-12 28 16,-4 8-1,-3 8-15,-3 4 16,-1 1-16,0 2 16,-1-2-16,1 2 15,-2 0 1,1 0-16,1-2 15,1 1 1,2-1-16,-6 5 16,1-1-16,0-1 15</inkml:trace>
  <inkml:trace contextRef="#ctx0" brushRef="#br0" timeOffset="33641.405">24481 10749 0,'0'0'16,"0"0"-16,0 0 16,0 0-1,0 0-15,0 0 16,-1 3-16,-2 9 16,-3 17-1,-12 43-15,-23 56 16,-17 33-16,0-16 15,7-22 1,15-16-16,15-43 16,9-25-16,7-20 15,2-4 1,1-8-16,0 2 16,2-1-16,0 1 15,0 0 1,5 5-16,9 8 15,19 8-15,29 6 16,31 3 0,14-12-16,-1-6 15,-17-9-15,-21-7 16,-18-3 0,-17 1-16,-9 0 15,-9 0 1,-2-2-16,-4 0 15,3 0-15,3 1 16,-21-3-16,6 1 16,1 0-1</inkml:trace>
  <inkml:trace contextRef="#ctx0" brushRef="#br0" timeOffset="34288.646">26072 10849 0,'0'0'0,"0"0"15,0 0 1,0 0-16,0 0 15,0 0-15,-4 1 16,-2 2 0,-10 2-16,-12 5 15,-12 5-15,-6 4 16,-2 4 15,9-1-31,7-1 0,7 1 16,5-4-16,-1 10 15,3 1-15,6 6 16,5 9-16,12 15 16,17 13-1,25 13-15,14 0 16,3-15 0,-5-14-16,-9-14 15,-12-8-15,-10-10 16,-9-5-1,-7-5-15,-3-2 16,-1 8-16,-7 16 16,-20 17-16,-23 13 15,-55 25 1,-42-1-16,0-20 16,42-42-1,40-21-15,22-9 16,14-3-16,2-3 15,-1-6 1,-3-11-16,-1-13 16,37 52-16,-13-17 15,0 0 1</inkml:trace>
  <inkml:trace contextRef="#ctx0" brushRef="#br0" timeOffset="34548.771">26753 10740 0,'0'0'15,"0"0"-15,0 0 16,0 0-16,0 0 16,0 0-1,0 0-15,0 0 16</inkml:trace>
  <inkml:trace contextRef="#ctx0" brushRef="#br0" timeOffset="34916.292">26962 10800 0,'0'0'0,"0"0"15,0 0 1,0 0-16,0 0 16,0 0-16,0 0 15,0 0 1,0 0-16,0 0 15,0 4-15,-1 7 16,-2 11 0,-1 24-16,-5 31 15,-6 28 1,-3 9-16,-4 1 16,-1 19-16,3-20 15,2-29-15,4-15 16,0-3-1,2-12-15,-1-1 16,2-7 0,-6 4-16,24-78 15,-8 29-15,0-1 16</inkml:trace>
  <inkml:trace contextRef="#ctx0" brushRef="#br0" timeOffset="35241.671">26462 11091 0,'0'0'15,"0"0"1,0 0-1,0 0-15,0 0 16,0 0-16,2-1 16,9 0-16,17-1 15,33 1 1,47 0 0,43 2-16,17-1 15,14 0-15,-9-6 16,-41-2-16,-214 12 15,84-4-15,-1 0 16</inkml:trace>
  <inkml:trace contextRef="#ctx0" brushRef="#br0" timeOffset="36162.328">28062 10949 0,'0'0'15,"0"0"-15,0 1 16,-2 6-16,-6 18 16,-10 30-1,-16 58 1,-16 59-16,-9 12 0,1-3 15,-3-21 1,4-17-16,9-36 16,26-63-16,10-24 15,8-13 1,2-4-16,1-1 16,-1 0-16,-1 1 15,0-3 1,-1-9-16,5-24 15,12-53-15,24-77 16,13-16 0,7 1-16,3 2 15,-3 31 1,-4 27-16,-12 28 16,-20 49-16,-10 23 15,-6 11-15,-2 3 16,-2 2-1,0 0-15,2-1 16,2 2 0,6 8-16,7 20 15,10 38-15,3 31 16,4 47 0,-4 14-16,-8-23 15,-8-37-15,-5-37 16,-5-22-1,-1-15-15,-1-8 16,-1-6-16,0-3 16,2 1-16,8 0 15,15-5 1,21-19-16,28-27 16,24-36-16,16-30 15,-3-22 1,-25 21-16,-33 29 15,-27 34 1,-16 18-16,-6 16 16,-3 4-16,-3 6 15,1 0 1,0 2-16,0-1 16,1 3-16,4 11 15,4 31-15,8 55 16,5 102-1,-9 34-15,-13 13 16,-14 16 0,-10-27-16,24-301 15,-4 71-15,1-5 16</inkml:trace>
  <inkml:trace contextRef="#ctx0" brushRef="#br0" timeOffset="39589.769">29824 11760 0,'0'0'0,"0"0"15,0 0-15,0 0 16,0 0-1,0 0-15,0 2 16,-1 2-16,0 6 16,-3 7-1,-1 13-15,-2 14 16,-4 21 0,-1 18-16,1 3 15,0-7 1,4-15-16,1-15 15,2-7-15,2-8 16,0-2-16,2-4 16,-1-1-1,0-5-15,1-7 16,-1 2-16,0-4 16,-1 1-1,4-21-15,-2 7 16,0 0-16</inkml:trace>
  <inkml:trace contextRef="#ctx0" brushRef="#br0" timeOffset="39970.227">29349 12083 0,'0'0'16,"0"0"0,0 0-16,0 0 15,0 0 1,1 0-16,5 0 16,21 3-16,36 7 15,42 5 1,51 15-16,18 9 15,-26-1-15,-49-13 16,-46-8-16,-28-10 16,-13-3-1,-7-2-15,-2-1 16,1 1-16,0 1 16,-1-1-1,-4-3-15,1 1 16,0 0-16</inkml:trace>
  <inkml:trace contextRef="#ctx0" brushRef="#br0" timeOffset="40710.52">24386 13103 0,'0'0'16,"0"2"-16,0 4 15,-2 8 1,0 13-16,-2 24 15,-2 24 1,0-1-16,0 2 16,-1-13-16,3-9 15,-1-11-15,1-14 16,-2 2 0,0-12-1,10-32-15,-4 13 16,-1 0-16</inkml:trace>
  <inkml:trace contextRef="#ctx0" brushRef="#br0" timeOffset="40999.64">23902 13448 0,'0'0'16,"0"0"-16,0 0 15,0 0 1,0 0-16,3 0 16,10 0-1,19 2-15,41 1 16,58 8-16,81 9 16,-4-4-16,-22 5 15,-19-3 1,-21 2-16,-53-9 15,-158-18 1,67 7-16,-1 0 16</inkml:trace>
  <inkml:trace contextRef="#ctx0" brushRef="#br0" timeOffset="41867.427">26381 12753 0,'0'0'0,"0"0"15,0 0 1,0 0-16,0 0 16,0 0-16,-2 2 15,-5 5 1,-8 15-16,-18 22 16,-29 46-1,-26 34-15,-15 28 16,16-13-16,23-8 15,24-30-15,25-52 16,11-20 0,4-9-16,2-3 15,3 0-15,5 6 16,10 5 0,15 7-16,17 0 15,18-4-15,16-12 16,25-16-1,37-27-15,0-31 16,-20-16-16,-33-6 16,-20-3-1,-15-1-15,-6-12 16,-17 0-16,-15 14 16,-10 17-1,-7 6-15,-5-1 16,-2-6-16,-6 6 15,-4 13 1,-2 8-16,-8 2 16,-26-9-16,-38 6 15,-56 11 1,-32 16-16,4 24 16,25 23-16,40 17 15,50-8 1,24-4-16,54-65 15,-23 24-15,0 0 16</inkml:trace>
  <inkml:trace contextRef="#ctx0" brushRef="#br0" timeOffset="42275.489">26297 13477 0,'0'0'15,"0"0"-15,0 0 16,0 0-16,0 1 16,2 3-1,4 2-15,10 6 16,15 13-1,24 14-15,28 12 16,11 7-16,-6 1 16,-19-16-1,-20-7-15,-18-10 16,-8-5-16,-6-4 16,-2 0-1,-1 0-15,-1 0 16,0-2-16,4 2 15,7-1 1,3-4-16,-40-18 16,14 5-16,0 1 15</inkml:trace>
  <inkml:trace contextRef="#ctx0" brushRef="#br0" timeOffset="42640.456">27774 12811 0,'0'0'16,"0"0"-16,0 1 15,0 6-15,-3 12 16,-3 24-1,-8 42 1,-11 50-16,-13 58 16,2-11-16,6-22 15,8-29-15,9-36 16,6-31-16,3-21 16,2-14-1,2-10-15,-1-3 16,1-5-16,0-3 15,0-2 1,0-10-16,0 4 16,0 0-16</inkml:trace>
  <inkml:trace contextRef="#ctx0" brushRef="#br0" timeOffset="43441.497">27676 12962 0,'0'0'15,"0"0"-15,0 0 16,0 0 0,0 0-16,0 0 15,0 0 1,0 0-16,2 0 15,3 1-15,10 0 16,14 1-16,20 3 16,18 1-1,20 10-15,1 2 16,-12 4-16,-18-2 16,-21-8-1,-13-1-15,-10-4 16,-3 3-1,-1-2-15,-1 3 16,-2 3-16,-3 12 16,-7 6-1,-13 5-15,-14 8 16,-18 8-16,-18 0 16,-11-4-16,6-13 15,14-13 1,19-12-16,13-5 15,7-3-15,5-3 16,4 0 0,1 0-16,3-2 15,1 2 1,1 0-16,1 0 16,0 0-16,1 0 15,-2 0 1,-1 4-16,0 3 15,4 7-15,7 11 16,12 9 0,18 14-16,24 12 15,22 15-15,23 4 16,3-8 0,-10-14-16,-20-15 15,-21-16-15,-15-6 16,-11-8-1,-7 0-15,-4-3 16,0 2-16,1 1 16,0 2-1,1 2-15,1 0 16,-35-24-16,12 8 16,-1 1-1</inkml:trace>
  <inkml:trace contextRef="#ctx0" brushRef="#br0" timeOffset="44291.989">29412 13022 0,'0'0'16,"0"0"-1,0 0-15,0 1 16,-1 2 0,-1 9-16,-7 26 15,-9 39-15,-13 52 16,-8 37 0,1-3-16,7-9 15,10-33-15,8-42 16,8-32-1,2-15-15,2-11 16,0-7-16,1-3 16,-1-4-1,2-13-15,-1 6 16,0 0-16</inkml:trace>
  <inkml:trace contextRef="#ctx0" brushRef="#br0" timeOffset="44618.268">28847 13696 0,'0'0'0,"0"0"16,0 0-16,0 0 15,0 0 1,0 0-16,1 0 15,2 1 1,9 3-16,23 3 16,46 7-16,54 7 15,44 2-15,8 3 16,-16-10 0,-35-9-16,-44-7 15,-19-3-15,-19 0 16,-90 5-1,37-2-15,0 0 16</inkml:trace>
  <inkml:trace contextRef="#ctx0" brushRef="#br0" timeOffset="45793.48">30775 13044 0,'0'0'16,"0"0"-16,0 0 15,0 0 1,0 0-16,1-1 15,0-1-15,0 0 16,0-1 0,0-1-16,2 0 15,-3 0-15,1-1 16,-2 1 0,-4-3-16,-6-3 15,-13 1-15,-13 2 16,-25 5-1,-29 12 1,-30 23-16,-10 21 16,22 9-16,32-2 15,20-11-15,16-8 16,8-2 0,4 6-16,4 1 15,8-2-15,6-5 16,4-1-1,3 1-15,0 0 16,4 3-16,7 7 16,3-5-16,2-5 15,3-12 1,1 1-16,10-2 16,3-8-1,3-6-15,12-6 16,12-5-16,8-9 15,0-7 1,-8-5-16,-9-2 16,-13 1-16,-8 1 15,-4 0 1,-2 1-16,-5 2 16,-2 1-16,-2 0 15,-2 1 1,-1 2-16,-2-1 15,-1 4-15,0-2 16,-1 2 0,-1 0-16,0 1 15,1-3-15,-2 4 16,1-4 0,-1 2-16,0 1 15,0 1 1,1 0-16,-2 0 15,0-1-15,0 2 16,1-2-16,0 0 16,1-2-1,-1 1-15,1-2 16,1-1-16,1-2 16,0-3-1,4-3-15,0-1 16,2-1-16,2-3 15,-1-2 1,0-1-16,-3 1 16,-1 1-16,-2 3 15,0 3 1,-3 1-16,-1 3 16,-1 2-16,-1 1 15,0 2 1,-1 2-16,-3-4 15,-7-4 1,-8 0-16,-20-1 16,-13 2-16,72 24 15,-23-8 1,1 1-16</inkml:trace>
  <inkml:trace contextRef="#ctx0" brushRef="#br0" timeOffset="46160.554">30192 13579 0,'0'0'0,"0"0"16,0 0-1,0 0-15,0 0 16,0 0-1,1 3-15,2 0 16,3 7 0,6 6-16,8 13 15,3 6-15,6 7 16,6 9-16,0 4 16,-2-2-1,-1 0-15,-4-3 16,-5-7-16,0 0 15,-2-3 1,1 1-16,-6-9 16,-26-51-16,11 19 15,-1 1 1</inkml:trace>
  <inkml:trace contextRef="#ctx0" brushRef="#br0" timeOffset="46599.883">31165 13368 0,'0'0'16,"0"1"-16,0 2 16,-2 9-1,-3 20-15,-8 48 16,-6 41-16,-5 35 15,-5 3 1,2-6-16,12-38 16,0-39-1,5-30-15,4-20 16,1-12-16,3-3 16,1-4-16,0-1 15,2-10 1,-1 4-16,0 0 15</inkml:trace>
  <inkml:trace contextRef="#ctx0" brushRef="#br0" timeOffset="47117.745">31221 13161 0,'0'0'15,"0"0"-15,0 0 16,4 2-16,5 3 16,11 2-1,9 7-15,8 5 16,5 4-1,0 3-15,-5 1 16,-6 0-16,2 9 16,0 10-1,-6 5-15,-7-2 16,-10-6-16,-6-2 16,-7-1-1,-7-3-15,-5-6 16,-10 2-1,-8 0-15,-5-5 16,1-7-16,4-7 16,6-4-16,4-5 15,3-1 1,0-3-16,-3-2 16,-3-4-16,-4-4 15,3-4 1,42 18-16,-15-6 15,0 0-15</inkml:trace>
  <inkml:trace contextRef="#ctx0" brushRef="#br0" timeOffset="47821.963">32038 12980 0,'0'0'16,"0"0"-1,0 2-15,-1 3 16,-4 15-16,-6 24 16,-11 31-1,-14 50-15,-10 32 16,1-4-1,8-14-15,15-33 16,12-41-16,7-22 16,3-18-16,2-5 15,1-6 1,1 0-16,1 0 16,5 3-16,7 1 15,10-1 1,21-4-16,33-19 15,34-32-15,13-32 16,-13-14 0,-16-13-16,-20-4 15,-20 8-15,-24 20 16,-16 16 0,-9 15-16,-3 4 15,-3 4-15,-2 6 16,-2 3-1,0 4-15,0 5 16,-3 5-16,2 4 16,0 1-1,-1 1-15,-3 3 16,-6 12-16,-13 37 16,-18 57-1,-14 40-15,4 18 16,9-7-16,11-15 15,13-13 1,13-48-16,7-25 16,6-12-16,8-8 15,7-1 1,26 13-16,-61-67 16,18 22-1,-2-1-15</inkml:trace>
  <inkml:trace contextRef="#ctx0" brushRef="#br0" timeOffset="57541.957">4999 16118 0,'0'0'16,"0"0"-16,0 0 16,1 0-16,0-2 15,5 2 1,6-2-16,18-1 15,28-2-15,49-3 16,50-4 0,39 1-16,9 1 15,-11 4-15,-2 10 16,-8 8 0,-2-13-16,-17 0 15,11-4-15,17-4 16,26-5-1,12 6-15,-4-2 16,9-6-16,6 10 16,7 3-1,-12-3-15,2 3 16,-1-3-16,-4-2 16,1 4-1,6-1-15,-3 4 16,8-3-16,8-9 15,7 6 1,-6 5-16,-5 0 16,-1-10-16,-18 10 15,-2 6 1,-5-5-16,-35-3 16,-12 8-1,-31-1-15,1-4 16,-7 0-16,14-1 15,-5-2-15,5 2 16,-11-2 0,-1-2-16,-7-6 15,-21-3 1,-25 2-16,-18 2 16,-17 2-16,-16 1 15,-9 4 1,-7 0-16,-6 0 15,-2 1-15,-5 2 16,-2-1 0,-2 1-16,-2 0 15,-5 2-15,2-1 16,0 0-16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547.6684" units="1/cm"/>
          <inkml:channelProperty channel="Y" name="resolution" value="971.44977" units="1/cm"/>
          <inkml:channelProperty channel="T" name="resolution" value="1" units="1/dev"/>
        </inkml:channelProperties>
      </inkml:inkSource>
      <inkml:timestamp xml:id="ts0" timeString="2020-09-29T09:44:38.27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35">
        <inkml:traceFormat>
          <inkml:channel name="X" type="integer" max="384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64.32161" units="1/cm"/>
          <inkml:channelProperty channel="Y" name="resolution" value="64.28571" units="1/cm"/>
          <inkml:channelProperty channel="T" name="resolution" value="1" units="1/dev"/>
        </inkml:channelProperties>
      </inkml:inkSource>
      <inkml:timestamp xml:id="ts1" timeString="2020-09-29T09:46:53.836"/>
    </inkml:context>
  </inkml:definitions>
  <inkml:trace contextRef="#ctx0" brushRef="#br0">13753 16243 0,'0'0'0,"0"0"15,0 0-15,0 0 16,0 0-16,0 0 16,0 0-1,0 0-15,-1 0 16,-22 9 0,-60 27-16,-78 52 15,-8 13-15,23-7 16,16-11-16,44-24 15,46-33 1,23-12-16,7-6 16,7-4-1,0-2-15,2 0 16,0 2-16,0 2 16,7 6-1,22 12-15,34 6 16,46 10-16,27-10 15,22-4 1,-16-14-16,-22 3 16,-31-7-16,-26 0 15,-20-2 1,-12 0-16,-4 2 16,-12-1-16,0 1 15,-2 6 1,-1 9-16,-4 15 15,-16 12-15,-10 4 16,-13-2 0,-7-5-16,-1-8 15,-2-9-15,7-15 16,4-5 0,1-4-16,44-11 15,-15 5-15,1 0 16</inkml:trace>
  <inkml:trace contextRef="#ctx0" brushRef="#br0" timeOffset="341.966">14500 16655 0,'0'0'0,"0"1"15,0 1 1,0 4-16,5 14 16,1 20-16,1 25 15,5 48 1,-1 31-16,3 9 15,-4-36 1,-2-9-16,-2-33 16,1-7-16,-4-22 15,-6-76-15,3 31 16,0-1 0</inkml:trace>
  <inkml:trace contextRef="#ctx0" brushRef="#br0" timeOffset="669.127">14250 16279 0,'0'0'0,"0"0"16,0 0-16,1 0 15,-1 0 1,0 0-16,1 0 16</inkml:trace>
  <inkml:trace contextRef="#ctx0" brushRef="#br0" timeOffset="2952.653">15669 16658 0,'0'0'16,"0"0"-1,0 0-15,0 0 16,0 0-16,-2 0 15,-4 2 1,-10 6-16,-16 4 16,-21 23-16,-20 19 15,-18 22-15,-3 19 16,6 13 0,13 6-16,25-17 15,24-28-15,18-34 16,7-15-1,2-6-15,1-3 16,4 1-16,2-1 16,9 3-1,9-3-15,13-2 16,17-8 0,18-16-16,2-9 15,-2-11-15,-8-6 16,-17 2-1,-13 8-15,-8 5 16,-2 3-16,-6 3 16,-2 2-1,-1 3-15,-3 2 16,-1 1-16,0 5 16,0 1-1,1 6-15,6 10 16,11 29-16,-1 38 15,-3 26 1,-3 51-16,-14 3 16,-9 3-16,-8-11 15,-6-14 1,-5-35-16,-1-24 16,1-18-16,2-18 15,5-17 1,4-9-16,1-3 15,-2-2-15,2-3 16,-2 2 0,-2-1-16,-9 1 15,-7-3 1,-12-8-16,-8-9 16,-5-14-16,-10-26 15,-4-27-15,2-53 16,24-12-1,26 13-15,22 9 16,22-25-16,17 7 16,17-13-1,9 16-15,-7 30 16,-12 38-16,-12 19 16,-6 4-1,-5 7-15,2 2 16,3 4-16,5 0 15,-1 9 1,4 2-16,1 7 16,10 5-16,12 11 15,6 16 1,-8 15-16,-6 9 16,14 40-16,-6 33 15,-20-3 1,-17-16-16,-16-24 15,-9-13-15,-3-15 16,-1-5 0,-1-10-16,-1-6 15,0-10-15,0-2 16,0-5 0,3 1-16,0-1 15,9-3-15,13-14 16,18-23-1,22-32-15,19-28 16,-3-6-16,-17 14 16,-22 27-1,-16 22-15,-14 20 16,-4 10-16,-3 3 16,1 2-1,3 1-15,8 5 16,10 15 31,17 27-47,17 25 0,8 19 0,1 7 0,-6-4 15,-16-36-15,-15-19 16,-4-10-16,0-8 16,1-4-16,-3-4 15,10-7 1,10-8-16,12-9 15,-2-6 1,-5-9-16,6-15 16,7-29-16,-4-14 15,-13-9-15,-22 17 16,-14 20 0,-7 8-16,-6 3 15,-4 5 1,-2 13-16,1 10 15,-3 4-15,0 3 16,-7 4 0,-10 4-16,-14 8 15,-11 16-15,-6 16 16,-9 24 0,0 30-16,8 18 15,16 2-15,21-29 16,12-21-1,8-15-15,2-12 16,3-9-16,2-9 16,0-4-1,13-1-15,30-17 16,46-46-16,59-54 16,-9-15-1,-30 14-15,-40 22 16,-38 40-16,-17 18 15,-15 19 1,-3 4-16,0 1 16,-2 3-16,2-1 15,0 0 1,2 3-16,5 9 16,5 16-1,11 23-15,12 26 16,15 37-16,13 7 15,-3-32-15,-8-25 16,-14-27 0,-8-7-16,-53-45 15,22 18-15,0-1 16</inkml:trace>
  <inkml:trace contextRef="#ctx0" brushRef="#br0" timeOffset="3726.023">19197 17166 0,'0'0'16,"0"0"-1,0 0-15,0 0 16,0-1-16,0-2 15,4-4 1,8-17-16,13-30 16,15-34-1,6-22-15,8-40 16,-10 12-16,-16 29 16,-14 41-16,-8 22 15,-4 16 1,-2 4-16,-1 1 15,-1 1-15,-1 4 16,-1-2 0,1 6-16,-1 2 15,0 4-15,-1 0 16,0 1 0,-2 2-16,-1 1 15,-6 6-15,-6 12 16,-10 33-1,-1 46-15,1 40 16,12 42-16,20 2 16,10-15-1,6 5-15,5-11 16,-1-30-16,2-23 16,-3-30-1,-2-24-15,-3-18 16,4-5-16,6-5 15,32-3 1,108-31-16,70-55 16,38-55-16,9-41 15,-246 128 1,-31 21-16,-14 13 16</inkml:trace>
  <inkml:trace contextRef="#ctx0" brushRef="#br0" timeOffset="7025.146">15742 12841 0,'0'0'0,"0"0"16,1 2 0,2 7-16,0 12 15,9 38-15,8 46 16,15 74 0,2 24-16,-1-24 15,-4-12-15,2-23 16,-15-66-1,-6-25-15,-5-31 16,-5-11-16,1-5 16,-3-3-1,0-1-15,1 1 16,3 1-16,6-3 16,10-9-1,10-21-15,13-27 16,14-50-16,15-30 15,-8 6-15,-14 10 16,-15 29 0,-17 34-16,-8 26 15,-6 13 1,-2 3-16,0 4 16,2-1-16,-2 0 15,2 3 1,-7 14-16,2-5 15,0 0-15</inkml:trace>
  <inkml:trace contextRef="#ctx0" brushRef="#br0" timeOffset="7858.388">17020 13361 0,'0'0'16,"-3"5"-16,-6 7 15,-11 21 1,-16 27-16,-19 53 16,-5 24-16,8 10 15,21-32-15,21-54 16,8-30-1,4-6-15,2-9 16,0-4-16,2 0 16,3-1-1,6 2-15,9-2 16,9-3 0,12-4-16,9-7 15,9-10-15,-6-11 16,-2-18-1,8-22-15,-1-21 16,-6-3-16,-16-1 16,-24 18-1,-11 6-15,-9 11 16,-4 9-16,-1 10 16,1 5-1,-4 9-15,1 2 16,-4 0-16,-4 2 15,-18 4 1,-24 7-16,-34 19 16,-11 16-16,12 24 15,29 0 1,12 7-16,84-88 16,-32 30-16,2 0 15</inkml:trace>
  <inkml:trace contextRef="#ctx0" brushRef="#br0" timeOffset="9036.627">17870 13348 0,'0'0'15,"0"0"-15,0 0 16,0 0-16,0 0 16,0 0-1,0 0-15,0 0 16,0 0-1,0 0-15,0 0 16,0 0-16,0 0 16,0 0-1,0 0-15,0 0 16,0 0-16,0 0 16,0 0-1,0 0-15,0 0 16,0 0-16,0 0 15,0 0 1,0 0-16,0 0 16,0 0-16,0 0 15,0 0 1,0 0-16,0 0 16,0 0-16,0 0 15,0 0 1,0 0-16,0 0 15,0 0-15,0 0 16,-1 4 0,0 8-16,-6 18 15,-5 28-15,-6 36 32,-3 27-32,2 1 0,7-11 15,7-29-15,6-8 16,3-12-1,4-11-15,2-15 16,0-11-16,6 0 16,4-7-1,20-4-15,53-10 16,82-33 0,23-62-16,-10-23 15,-27-5-15,-37 10 16,-47-6-16,-131 177 15,52-66 1,0 2-16</inkml:trace>
  <inkml:trace contextRef="#ctx0" brushRef="#br0" timeOffset="9249.071">17834 13152 0,'0'0'15,"0"0"1,0 0-16,0 0 16,0 0-16,0 0 15,0 0 1,2-1-16,6-1 16,-8 2-16,4-1 15,-2 0-15</inkml:trace>
  <inkml:trace contextRef="#ctx0" brushRef="#br0" timeOffset="9823.92">18946 13453 0,'0'0'16,"0"0"-1,0 0-15,0 0 16,0 0-16,0 0 16,0 0-1,0-1-15,0 1 16,0-1-16,0 1 15,0 0-15,0-1 16,-2 1 0,2-2-16,-2 1 15,-3 0-15,-8 3 16,-16 8 0,-22 13-16,-11 15 15,-2 13 1,7 0-16,0 19 15,9 16 1,14-10-16,17-13 16,11-21-16,5-7 15,7 1-15,5 0 16,7-2 0,10 4-16,12-4 15,26-1-15,19-12 16,36-13-1,52-15-15,9-15 16,-16-13-16,-39 7 16,-212 44-16,86-16 15,-1-1 1</inkml:trace>
  <inkml:trace contextRef="#ctx0" brushRef="#br0" timeOffset="10957.131">19614 13919 0,'0'0'15,"0"0"-15,0 0 16,0 0 0,0 0-16,0 0 15,0 0-15,1 0 16,1 0 0,3-3-16,9-4 15,11-12 1,23-16-16,15-10 15,4-3-15,-5-2 16,-9 2-16,-15 8 16,-7 2-1,-8 9-15,-9 8 16,-2 4-16,-3 4 16,-3 1-1,-1 2-15,0 1 16,-1 0-16,-1 1 15,-2 2 1,1 2-16,0-1 16,-1 0-16,1 0 15,-1 1 1,0-2-16,0 1 16,0 2-1,0 0-15,-1-1 16,1 2-16,0-1 15,-1 1 1,0 1-16,0-1 16,1 0-16,-1 0 15,1 1 1,-1-1-16,0 1 16,0 0-16,0 0 15,0-1 1,1 1-16,-1 0 15,0-1-15,0 0 16,0 1 0,0-1-16,1 1 15,-1 0-15,1-1 16,-1 1 0,0-1-16,0 0 15,0 0-15,0 0 16,0-2-1,0 1-15,0 0 16,-1 0-16,0 0 16,-4-1-1,-10 0-15,-26 7 16,-49 26-16,-37 32 16,-1 18-1,28-3-15,39-18 16,23-17-16,14-10 15,8-1 1,6 1-16,3-1 16,4 2-16,1 5 15,6 0 1,5-5-16,7 1 16,11 2-16,21 8 15,31-7 1,24-14-16,33-13 15,67-16-15,24-25 16,5-27 0,15-18-16,-242 70 15,5 0-15,-12 4 16</inkml:trace>
  <inkml:trace contextRef="#ctx0" brushRef="#br0" timeOffset="13169.277">13752 18040 0,'0'0'15,"1"0"-15,4 0 16,9 0-16,24 1 16,46-1-1,64-3 1,81-6-16,-2 4 0,-3 1 16,-13-7-1,-1-3-15,-11 9 16,-1 3-16,2-7 15,12-1 1,13 4-16,1 4 16,2 1-16,4-12 15,-15 8 1,-1 3-16,-14 3 16,-10-10-16,-27 3 15,13-5 1,4 7-16,-5 2 15,6 1-15,-19-5 16,-30 7 0,-22-2-16,-17 4 15,-15 2-15,-4 0 16,-11 0 0,-6-1-16,-4-1 15,0 1-15,10 3 16,4-4-1,6-2-15,30-5 16,10-2-16,5-4 16,-19-9-1,-29 3-15,-35 6 16,-20 3-16,-7 2 16,-4 2-1,-2 0-15,0 2 16,-1-1-16,0-1 15,0 1 1,1 1-16,-1-1 16,0 0-16,0 0 15,0 1 1,0-1-16,-1 0 16,1 0-16,0 0 15,-2 0 1,1 0-16,2 0 15,-7 3 1,3-1-16,-1 0 16</inkml:trace>
  <inkml:trace contextRef="#ctx0" brushRef="#br0" timeOffset="17858.029">21775 16016 0,'0'0'16,"0"0"-16,0 0 15,0 0-15,0 0 16,0 0-16,0 0 16,0 1-1,0 1-15,-1 9 16,0 16-16,-3 24 16,-1 45-1,-4 38-15,3 25 16,2 24-16,4-22 15,1-23 1,1-37-16,2-23 16,1-13-16,1-12 15,2-3 1,-2-1-16,2 4 16,0-4-16,-1-10 15,0-2 1,-1-3-16,-1-8 15,0-4-15,-1-3 16,-2-6 0,0 0-16,-1-6 15,0 2 1,0-4-16,-2-8 16,1 3-16,0 0 15</inkml:trace>
  <inkml:trace contextRef="#ctx0" brushRef="#br0" timeOffset="18451.675">20873 16873 0,'0'0'15,"0"0"-15,0 0 16,0 0-16,0 0 15,1-1 1,6-1-16,14-4 16,36-6-16,45-6 31,55-7-31,39-8 0,-10 5 16,-18 6-16,-17 0 15,-41 8 1,-35 7-16,-27 3 15,-13 4-15,-1 2 16,-3-2 0,0 0-16,2 0 15,3 2-15,-1-1 16,0 2 0,-2 0-16,-4 1 15,-5-1-15,-7 1 16,-3-2-1,-4 1-15,1 0 16,-4-1-16,-1 0 16,-9-3-1,3 1-15,0 0 16</inkml:trace>
  <inkml:trace contextRef="#ctx0" brushRef="#br0" timeOffset="29311.201">23380 15920 0,'0'0'0,"0"0"16,0 0-16,0 0 16,0 0-1,0 1-15,0 1 16,-1 1-16,-3 8 15,-6 18-15,-7 21 16,-8 35 0,-16 56-16,-10 32 15,3-11-15,2 1 16,2-13 0,2-9-16,-4 5 15,10-31 1,4-19-16,6 0 15,6-17-15,7-18 16,4-18-16,1-9 16,4-8-1,0-8-15,2-4 16,0-3 0,1-2-16,0-4 15,1-1-15,-1 0 16,0-1-1,1-1-15,0 0 16,0 1-16,0-3 16,0 0-16,0 0 15</inkml:trace>
  <inkml:trace contextRef="#ctx0" brushRef="#br0" timeOffset="29924.665">23523 15811 0,'0'0'16,"0"0"-16,0 0 15,0 2-15,2 4 16,0 6 0,3 12-16,3 12 15,6 23-15,3 16 16,6 14-1,4 5-15,5 23 16,-5-1-16,-4-3 16,-6-12-1,-3 8-15,-3-6 16,3 25-16,-2 5 16,0-4-1,3 11-15,-3-6 16,1-13-16,-3-15 15,2-14 1,-1-20-16,-2-9 16,-1-11-1,-2-12-15,1-10 16,-3-9-16,-1-4 16,0-5-16,-2-6 15,-1-2 1,1 0-16,0-2 15,-1 0-15,0-3 16,0 1 0,0 0-16</inkml:trace>
  <inkml:trace contextRef="#ctx0" brushRef="#br0" timeOffset="30538.384">22803 16984 0,'0'0'0,"0"0"16,0 0-16,0 0 15,1 0 1,3 0-16,3 0 16,17-5-16,25-1 15,58-8 1,51-3-16,31-16 15,-14 14-15,-38 10 16,-48 11 0,-30 1-16,-19 1 15,-4-1-15,-6-2 16,2 0 0,2 1-16,4 0 15,3 3-15,6 2 16,-3-1-1,-69-9-15,27 3 16,-2 0-16</inkml:trace>
  <inkml:trace contextRef="#ctx0" brushRef="#br0" timeOffset="32259.274">24570 15746 0,'0'0'15,"0"0"-15,0 0 16,0 0-16,0 0 16,0 1-1,0 6-15,1 8 16,1 22-1,4 43-15,1 34 32,6 63-32,-5 21 0,-6-11 15,-1-2-15,-3-12 16,-2-17-16,0-25 16,2-29-1,1-16-15,-1-2 16,1-8-16,2-8 15,-1 1 1,2-3-16,0-15 16,0-12-16,1-12 15,-1-5-15,-1-8 16,0-3 0,0-3-16,0-4 15,-2-8 1,1 4-16,0 0 15</inkml:trace>
  <inkml:trace contextRef="#ctx0" brushRef="#br0" timeOffset="34022.003">24488 15913 0,'0'0'15,"0"0"-15,0 0 16,0-1-16,2-1 15,5-3 1,7-6-16,15-6 16,17-9-16,24-5 15,22-9 1,1 11-16,-7 7 16,-15 13-16,-14 4 15,-10 3 1,-4 8-16,7 3 15,-4 9-15,-8 2 16,-3 2 0,5 15-16,1 10 15,-3 22 1,-11 0-16,-12-3 16,-11 6-16,-13 4 15,-14 0 1,-15 6-16,-13-1 15,-8-9-15,-17-1 16,-5-10 0,5-13-16,19-16 15,19-18-15,15-6 16,7-4 0,2-2-16,3-1 15,0 0-15,2-1 16,3-1-1,-1 1-15,-1-2 16,3 1-16,0 0 16,0 0-1,2 0-15,-1 1 16,1-2-16,-2 1 16,2 0-1,0 1-15,1-1 16,1 0-16,0 1 15,0 0 1,1 0-16,-1 0 16,0 0-16,1 0 15,-1 0 1,0 0-16,0 0 16,-1 0-16,1 0 15,0 0 1,0 0-16,1 0 15,-1 0-15,0 0 16,1 0 0,-1 1-16,0 0 15,-5 1-15,-4 1 16,-6 2 0,-7 2-16,-4 3 15,1-2-15,3-1 16,5-2-1,2-2-15,4 1 16,3-2-16,0 0 16,4 0-1,0-1-15,2 0 16,1 0-16,-1-1 16,-1 2-1,-1 2-15,8 6 16,13 6-16,31 14 15,35 9 1,28 11-16,14 7 16,-12 3-16,-26-3 15,-14-6 1,-23-11-16,-16-11 16,-6-3-16,-3-2 15,0 1 1,4 10-16,2 5 15,0 1-15,0 0 16,-9-9 0,-1-5-16,-5-5 15,1-2-15,-1-1 16,0-2 0,-2-2-16,3 0 15,0-2 1,-24-21-16,8 8 15,1-1-15</inkml:trace>
  <inkml:trace contextRef="#ctx0" brushRef="#br0" timeOffset="35602.991">26307 15593 0,'0'0'0,"0"0"15,0 1 1,-1 3-16,-1 15 16,-6 31-16,-10 67 15,-9 82 1,-2 4-16,3 1 16,2-4-16,3-17 15,5-15 1,1-32-16,5-23 15,3-32-15,0-22 16,3-11 0,1-15-16,1-5 15,1-7-15,0-5 16,0-2 0,1-3-16,-1-6 15,1-1-15,0 1 16,-1 4-1,1-4-15,2-15 16,4-40-16,4-68 16,4-64-1,-3 0-15,-1 18 16,-3 17-16,-3 37 16,-1 30-1,-1 24-15,0 14 16,0 6-16,0 3 15,1 3 1,1 6-16,-3 6 16,1 4-16,0 2 15,-1 4 1,1 1-16,0 2 16,0-1-1,2 1-15,6 3 16,8 12-16,14 25 15,14 37 1,7 32-16,-3 7 16,-8-4-16,-9-7 15,-7-18 1,-8-20-16,-4-17 16,-3-14-16,-2-9 15,-3-7-15,-1-5 16,1 0-1,2-2-15,3-2 16,2 0-16,4-3 16,3-5-1,3-7-15,5-9 16,6-15-16,4-18 16,-2-9-1,-5-12-15,-6-1 16,-7 1-16,-5 16 15,-5 9 1,-3 10-16,-2 12 16,-1 7-16,-1 4 15,-1 5 1,0 0-16,0 5 16,0 1-16,0 1 15,0 0 1,0-1-16,1 0 15,0-1 1,2 0-16,1 0 16,2-2-16,-1 2 15,2 1 1,-1 0-16,1 1 16,-1-1-16,0 1 15,-1 1 1,0 0-16,-2-1 15,1 1-15,0 1 16,0-1 0,0 0-16,0 1 15,-1-1-15,0 1 16,0-1 0,0 1-16,3 0 15,1 3-15,2 8 16,1 11-1,2 18-15,-5 30 16,-5 42-16,-12 39 16,-9 38-1,-3-14-15,5-14 16,-2-13-16,8-42 16,4-35-1,3-22-15,1-13 16,3-3-16,0-2 15,2 5 1,0 2-16,0-1 16,-1 1-16,0 0 15,1-4 1,-4-53-16,2 20 16,0-1-16</inkml:trace>
  <inkml:trace contextRef="#ctx0" brushRef="#br0" timeOffset="38309.117">27896 15204 0,'0'0'16,"0"0"-16,0 0 16,0 1-1,0 1-15,0 1 16,1 5-16,0 8 16,-1 18-1,1 23-15,0 19 16,0 14-16,-1 17 15,2 8 1,-2-3-16,-1-11 16,0-8-16,-1-8 15,-2-2 1,0-6-16,-2-10 16,1-7-1,1-13-15,1-7 16,0-12-16,1-8 15,1-6-15,1-2 16,-1-5 0,0-1-16,1 0 15,0-2-15,0-2 16,0 2 0,0-2-16,0 0 15,0 0-15,0-1 16,0-1-1,0 1-15,0 0 16,0-1 0,0 1-16,0-1 15,0 1-15,0 1 16,2 5-16,7 4 16,19-3-1,22-8-15,13-7 16,5-9-1,-3 0-15,-10 2 16,-14 3-16,-13 0 16,-7 4-1,-10 2-15,-2 1 16,-2 0-16,-3 1 16,-1 1-1,1 1-15,-2 0 16,1 0-16,-1 0 15,1 0-15,0-3 16,-4 5 0,1-1-16,0-1 15</inkml:trace>
  <inkml:trace contextRef="#ctx0" brushRef="#br0" timeOffset="38724.965">27775 15967 0,'0'0'15,"0"0"-15,0 0 16,0 0-16,0 0 16,0 0-1,1 0-15,5-1 16,11 1-16,22 0 16,25-2-1,26 0-15,5 0 16,-8 2-16,-21 2 15,-17-1 1,-18 0-16,-11 0 16,-6-1-16,-3 0 15,-4 1 1,-11-2-16,4 1 16,0 0-16</inkml:trace>
  <inkml:trace contextRef="#ctx0" brushRef="#br0" timeOffset="39158.786">27629 15175 0,'0'0'16,"0"0"-16,0 0 16,0 0-1,3-1-15,8 0 16,15-1-16,25-2 15,25-1 1,20 2-16,7 3 16,15 12-16,-15-1 15,-19 1 1,-17 6-16,-19 0 16,-17-3-1,-10-3-15,-3 1 16,-6-4-16,-20-15 15,9 6-15,-1 0 16</inkml:trace>
  <inkml:trace contextRef="#ctx0" brushRef="#br0" timeOffset="39949.635">29469 15252 0,'0'0'16,"0"0"-16,0 0 15,0 0 1,-1-1-16,-9-5 15,-18-6-15,-21 0 16,-22 3 0,-22 6-16,-22 11 15,-5 13-15,13 7 16,27 4 0,30-2-16,18-7 15,4 5-15,-1 11 16,2 10-1,0 11-15,0 18 16,4 7 0,3 4-16,8-5 15,4-6-15,0 4 16,1-2-16,2-3 16,0-11-1,2-9-15,1-9 16,0-4-16,1-8 15,0-8 1,-1-3-16,1-8 16,1-27-1,0 10-15,0 0 16</inkml:trace>
  <inkml:trace contextRef="#ctx0" brushRef="#br0" timeOffset="40258.693">28252 15837 0,'0'0'16,"0"0"-16,0 0 15,0 0 1,0 0-16,0 0 15,0 0-15,3 0 16,7 0 0,14-3-16,30 0 15,40-1 1,39 2-16,36 11 16,-3 9-1,-32 9-15,-214-40 0,81 14 16,0 0-1</inkml:trace>
  <inkml:trace contextRef="#ctx0" brushRef="#br0" timeOffset="40829.044">30234 15175 0,'0'0'16,"0"0"-16,0 0 15,0 0 1,0 0-16,0-1 15,-3 0-15,-8 0 16,-14-2 0,-20 1-16,-41 7 15,-40 17 1,-28 19-16,2 21 16,26 11-16,43 4 15,11 5-15,14-7 16,2 17-1,12 5-15,13-7 16,9-10 0,9-5-16,3-8 15,4 3-15,2-4 16,2-6-16,2-8 16,0 0-1,2-4-15,-2-9 16,-1-7-16,0-4 15,-2-4 1,0-3-16,-3-3 16,-3 0-16,12-28 15,-4 10 1,1 0-16</inkml:trace>
  <inkml:trace contextRef="#ctx0" brushRef="#br0" timeOffset="41134.013">28900 15731 0,'0'0'16,"0"0"-16,0 0 15,0 0-15,0 0 16,0 0-1,1 0-15,3 1 16,6 0-16,14 0 16,23-1-1,32 1 1,31 1-16,13 2 0,-8 2 16,-15 1-1,-155-11-15,57 4 16,-1 1-16</inkml:trace>
  <inkml:trace contextRef="#ctx0" brushRef="#br0" timeOffset="41526.943">30090 16105 0,'0'0'16,"0"0"-16,-1 1 15,-3 8 1,-5 8-16,-8 21 15,-6 16-15,-3 20 16,5 2 0,5-12-16,7-14 15,7-14-15,5-8 16,2-8 0,5-2-16,10 0 15,28-6-15,38-17 16,-114 0-1,34-1-15,-2 3 16</inkml:trace>
  <inkml:trace contextRef="#ctx0" brushRef="#br0" timeOffset="41776.185">30312 15706 0,'0'0'0,"0"0"16,0 0-16,0 0 15,0 0 1,0 0-16,0-1 16,5-2-16,27-15 15,46-20 1,-100 48-16,30-12 15,-2-1-15</inkml:trace>
  <inkml:trace contextRef="#ctx0" brushRef="#br0" timeOffset="42364.666">31129 16075 0,'0'0'0,"0"0"16,0 0-16,0 0 15,0 0 1,0 0-16,0 0 16,0 0-1,0 0-15,0 0 16,0 0-16,0 0 16,-2-1-1,-1 0-15,-5-1 16,-5 1-16,-10 2 15,-9 3 1,-10 4-16,-11 10 16,-3 10-16,-4 11 15,4 7 1,6 3-16,-3 14 16,5 8-16,6 2 15,15-17 1,13-19-16,8-11 15,2-7-15,4-6 16,2 2-16,5 1 16,14 3-1,26 0-15,37-4 16,44-16 0,-178-5-16,57 3 15,-2 1-15</inkml:trace>
  <inkml:trace contextRef="#ctx0" brushRef="#br0" timeOffset="42817.525">31891 15472 0,'0'0'16,"0"0"-16,0 1 15,0 1 1,1 7-16,-5 21 15,-5 43-15,-15 64 16,-15 76 0,-4-5-16,-6-5 15,1-17-15,2-17 16,8-13 0,10-37-16,13-49 15,9-35-15,3-19 16,2-6-1,0-7-15,1 1 16,0-1-16,0-4 16,0 1-1,0 0-15</inkml:trace>
  <inkml:trace contextRef="#ctx0" brushRef="#br0" timeOffset="43408.584">31810 15429 0,'0'0'16,"0"0"-16,0 0 15,0 1 1,0 1-16,3 7 15,3 15-15,7 29 16,10 52 0,8 48-16,6 33 15,-6-10-15,-8-14 16,5-8 0,-7-36-16,-5-36 15,-4-28 1,-4-21-16,-3-13 15,-2-7-15,-1-6 16,-1-2-16,-1-3 16,1 0-1,1 2-15,1 1 16,5-2 0,7-16-16,11-41 15,16-77-15,2-42 16,-9-21-16,-4 4 15,-4 16 1,-6 17-16,-7 31 16,-2 40-1,-4 32-15,-4 23 16,-1 15-16,-2 6 16,-1 5-1,1 2-15,-1 1 16,0 1-16,0 2 15,0-1 1,0 0-16</inkml:trace>
  <inkml:trace contextRef="#ctx0" brushRef="#br0" timeOffset="43993.246">32457 16627 0,'0'0'0,"0"0"16,0 0-1,0 0-15,0 0 16,0 0 0,0 0-16,0 0 15,0 0-15,0-1 16,2-2-1,3-5-15,2-10 16,6-12 0,2-13-16,1-7 15,-3-8-15,-1 1 16,-5 11 0,-3 14-16,-2 10 15,-1 7-15,-1 4 16,0 4-16,-1 2 15,0 0 1,-1 0-16,-1 0 16,-3 4-16,-3 7 15,-4 17 1,-2 20-16,4 22 16,6 14-1,7 13-15,10 15 16,9-1-16,3-19 15,-1-26-15,-4-24 16,-4-16 0,-2-6-16,4-4 15,6 0 1,38-11-16,47-23 16,-148 24-16,46-6 15,-2 1-15</inkml:trace>
  <inkml:trace contextRef="#ctx0" brushRef="#br0" timeOffset="44414.842">33058 15390 0,'0'0'0,"0"0"15,0 0 1,0 1-16,0 3 16,1 10-1,-1 14-15,-1 39 16,-7 52 0,-9 55-16,-8 29 0,-4-15 15,-2-21 1,0-11-16,8-31 15,10-43-15,7-35 16,5-19 0,2-4-16,3-3 15,2-1 1,3 2-16,8 5 16,11 2-16,6-4 15,5-6 1,8-6-16,-2-16 15,-68 0-15,24 1 16,-1 0-16</inkml:trace>
  <inkml:trace contextRef="#ctx0" brushRef="#br0" timeOffset="44753.118">32474 15970 0,'0'0'0,"0"0"16,0 0-16,0 0 16,0 0-1,0 0-15,1 0 16,6 0-16,9 0 15,22 2 1,37 2-16,44 5 16,40 8-16,15 8 15,-10 4 1,-37 1-16,-43-4 16,-36-7-16,-82-31 15,34 12-15,1 0 16</inkml:trace>
  <inkml:trace contextRef="#ctx1" brushRef="#br0">10072 11994 0,'0'9'32,"-9"-9"46,-44 0-63,0 0-15,-17 18 16,-1-18-16,-123 0 16,132 0-1,-290 0 16,246 9-31,-353 8 47,230-17-31,-327 0 15,503-8-15,-35 8-1,-62 0 1,62 0 0,35 0-16,-26 0 15,-89-9 1,36 9 0,-1 0-1,81 0 1,-72 0-1,71 0-15,-150 0 32,-114 0-17,87 0 1,186 0 0,-35 0-1,44 0 1,-18 0 15,9 0-15,0 0-1,26 0 1,0 0-16,-17 0 16,9 9-16,-27-9 15,26 0 1,-43 8-1,43-8 1,-26 27-16,9-27 16,27 0-16,8 0 15,0 0-15,-26 0 16,17 0 0,-8 9-16,-10-9 15,-105 0 1,53 17-16,0-17 0,17 0 15,27 0-15,18 0 16,8 9 0,0-9-16,-17 0 15,9 0 1,-10 0 15,28 0-15,-1 0-16,0 0 31,0 0 63</inkml:trace>
  <inkml:trace contextRef="#ctx1" brushRef="#br0" timeOffset="17584.966">4577 12206 0,'0'9'31,"9"-9"32,0 0-48,17 0 1,18 0-16,-8 0 16,34 0-16,36 0 15,-26-18 1,-45 18-16,115-9 31,-133 9-15,36-8 15,27 8-15,17-18-1,44 9 1,167 9 0,-237 0 15,-18 0-16,-27 9-15,-8-9 16,8 0-16,45 0 16,123 26 31,-26-17-32,-115-9-15,26 0 16,18 9 15,-35-9-15,-27 0-16,-9 0 15,-8 0 17,0 0-32,70 0 15,-35 0 1,9 0-1,43 9 1,-78-9 0,79 18-1,-53-18 1,26 0 0,9 0-1,62 0 16,-9-27 1,-53 18-17,-52 9-15,34-9 16,-17 9 0,62-8-1,-45-10-15,-17 18 0,-9 0 16,27 0-1,-45 0 1,10-9-16,61 9 16,61 0-1,125-17 1,-142 17 0,70 0-16,-87 0 15,-1-9-15,-34 9 16,16 0-16,-34 0 15,-9 0 1,52 0 0,19 0-1,-10 0 1,54 0 0,-36 0-1,44 0 1,9 0-1,-9 0 32,-53 0-31,-8 9 0,-10-9-1,-8 0 1,-53 0-1,44 0 1,124 0 0,70 0-1,-185 0 1,26 0 0,-97 17-1,36-17 1,61 0-1,-79 0 1,70 9 0,-43-9-1,-27 0 1,17 0 0,124 0-1,-44 9 1,-44-9 15,115 0-15,590 0 15,-652 0-15,246 0-1,-202 0 32,-176 0-47,184 0 16,442 17 31,-300-17-47,-212 0 15,-18 0 1,1 0-16,-1 0 15,-52 0 1,8 0 0,-26 0-16,53 0 15,-18 0 1,-17 0-16,-18 0 0,0 0 16,8 0-1,1 0 1,-44 0-16,-10 0 15,10 0 1,53 0 0,79 0-1,-80 0 1,10 9-16,-10-9 16,1 0-16,26 0 15,-62 0-15,35 0 31,-34 0-31,8 0 16,115 0 0,282 18 15,-150-18 0,-247 0-15,9 0-1,0 0-15,52 0 16,-25 9-16,8-9 16,71 0-1,-62 0 1,-62 0-16,-17 0 31,-1 0-15,10 0-1,-18 0 17,35 0-17,0 0 1,0 0 0,-27 0-16,10 0 15,44 0 1,123 0-1,379 0 48,-538 0-63,0-9 16,1 9-16,-10 0 15,1 0 1,43 0-16,36 0 31,132-27-15,-79 27-1,-124 0 1,0 0-16,45 0 16,52 0-1,27 0 1,-18 0-1,-26 0 1,-80 0 0,-18 0-1,45 0 1,53 0 15,-71 0 0,18 0-15,-45 0 0,-8 0-1,0 0 1,0 0 93</inkml:trace>
  <inkml:trace contextRef="#ctx1" brushRef="#br0" timeOffset="23829.014">16237 11792 0,'0'8'172,"0"19"-157,0 105 32,0-88-47,8 9 16,-8 18 0,0-62 15,0 8-16,0 1 1,0-1 0,0 10-1,0-18 1,0 8-16,0 1 31,18-18 32,17 0-63,45-26 15,8 8-15,115-9 32,-27 19-32,-70-10 15,211 18 1,-87-9 15,-177 9-15,123 18-1,759 35 17,-653-53-17,662-9 1,-362 9-1,-79 0 1,-362 0 0,-44 0-1,150 18 1,123-1 0,177-17-1,-159 0 16,-97 0-15,-238 0 0,-18 9-1,-8-9 1,-1 0 0,133 0-1,-27 9 1,0-9-16,-70 0 15,53 0 1,-62 0-16,0 0 16,17 0-16,-17 0 15,18 0 1,-27 0 0,-35 0 15,17 0-16,-8 0 1,8 0 0,1 0-1,-36 0 173,-9 0-188,-26 0 15,-26 0-15,17-18 16,-18 18-16,-17-9 16,61 1-1,19-1 17,-1 9-32,0-9 46,9 0-30,-9 9 15,9-18 1,-9 1-1,9-1-31,0-8 15,0-1-15,0 10 16,0-27 0,9 17-1,9 1 1,-9 8 15,-1 9-15</inkml:trace>
  <inkml:trace contextRef="#ctx1" brushRef="#br0" timeOffset="126996.268">3201 9948 0,'0'-17'0,"-17"-1"0,8 0 0,0 18 15,-8-26 17,8 26-17,0 0 17,0 0-1,0 0 0,-8 0-15,-54 0-1,-132 62 32,168-1-31,35-25-16,-9-10 15,9 1 1,0 78 0,0-60-16,0-10 15,0 18-15,18 44 16,-18-53 0,0 9-16,9 61 31,17-43 0,-17-27-31,17-9 31,27 62 1,-26-44-1,-1-9-16,-17-8 1,0-10 0,17 1-1,-17 8-15,0-18 16,9 10 0,-18-9-1,0-1 1,8 19 15,19 61-31,-1 70 31,10 124-15,-19-9 15,-17-79-15,0-150-1,0 44 1,0 27 0,0-54-16,0 54 15,0-71 1,0 44 0,0-71-1,0 9-15,-17-8 16,17-1-16,-9 1 15,0 8-15,0 18 16,-9 17 0,10-17-1,8-9-15,-18-17 0,9 26 16,-8 0 0,17-18 15,-18 9-16,18 9 1,-9 9 0,0-9-1,9-18-15,0-9 16,-35 89 15,35-88-31,0 8 31,-9 27-15,0-1 0,9-8-1,-8-9-15,-1 18 16,0 17 15,0 10-15,-9-28-16,18 19 15,-8 8 1,8-26 0,-9 8-1,9-43 1,-9 17-16,9 0 16,0 0-1,0-18 1,0-8-16,-9 26 15,9-26 1,-9-1-16,1 36 16,8-35-16,0 0 15,-9 35 1,9-36 0,-9 1-1,9 114 16,-9-88-15,0-35 0,9 17-1,0-8 17,0-9-32,0 17 15,0-8 1,0 0-16,0-10 15,0 10-15,0 17 32,18-8-17,0-1 1,-1 1 0,-17-1-1,27 10 1,8-10-1,9 27 1,18-18 0,-45-17-1,10 8 1,-10-8-16,10 0 16,70 43 30,-88-52-30,0 0 0,-1 0-1,1-9 1,9 0 15,-1 9-15,-8-9-1,0 0 1,0 8 15,0-8-15,-27-8 93,-8-37-109</inkml:trace>
  <inkml:trace contextRef="#ctx1" brushRef="#br0" timeOffset="133721.326">3678 6597 0,'-9'9'31,"9"8"-15,0 19 0,0-10-16,0 151 31,18-107 0,-18-35-31,8 9 0,-8-17 16,9 61-1,-9-35 1,0-18 15,0 9-15,0-26-16,-9 8 16,-8 19-1,-1-1 1,0 9-1,1-9 1,-1-9 0,1 0-1,17-17 1,-27 0 31,18-10-32,9 10 1,-9-9 0,1 0-1,-1-1-15,0-8 16,0 9 0,0 9-1,9 0 1,-9-18-1,-17 26 1,8-8 15,10-10-15,-1-8 0,0 0-1,0 9 1,0-9-16,-26 9 47,26-9-47,-17 0 15,8 0 1,-8 9 15,17-9-15,26 0 78,10 0-79,17 0-15,-26 0 16,-1 0-16,-8 0 15,0 0 1,0 0-16,0 9 16,8 8-16,10 36 31,8-9-15,-26 9-1,0-35 1,-9 0-1,0-1 1,0-8-16,0 35 16,0-9 15,0 18-15,0-35-1,0 0 1,0-10-16,0 19 15,0 17 1,0-26 0,0-1-16,0 1 0,0 8 15,-18-8 1,18 0-16,0 17 31,0 0-15,0-17-16,0 8 0,0-8 15,0 0-15,0-1 16,0 18 0,0 10-1,0-10 1,0 9 0,0 0-1,0-17-15,0 34 16,0-34-1,0-1-15,0 1 16,0 43 15,0-52-15,0 8 0,0 18-1,0 0 1,9 1-1,-9-1-15,9-27 16,-9 1 0,0 0-16,0-10 15,0 10 1,8 0-16,1 17 16,0 9-1,18-9 1,-19 1-1,1-19 1,0-8 15,9-9-31,-1 0 32,-8 0-17,9 0 1,8 0-1,-8 0 1,-9 0 0,-1 0 46,-8-18-31,0 10-31,0-36 16,9-9 0</inkml:trace>
  <inkml:trace contextRef="#ctx1" brushRef="#br0" timeOffset="135447.346">3660 6588 0,'9'0'78,"-9"-9"-78,9 0 16,0 9 125,-1 0-141,1 0 31,0 0-15,0 0 30,0 0-30,-1 0 15,1 0-15,0 0 15,0 0 0,0 0 1</inkml:trace>
  <inkml:trace contextRef="#ctx1" brushRef="#br0" timeOffset="136888.572">3660 9481 0,'9'0'110,"9"0"-95,-10 0 1,1 0-16,35 0 16,-35 0-1,9 0 1,-9 0 0,-1 0-16,10 0 31,0 0 0,-10 0 0,1-9 110</inkml:trace>
  <inkml:trace contextRef="#ctx1" brushRef="#br0" timeOffset="142026.482">803 7232 0,'0'18'63,"35"52"-63,-26-35 15,-1 1 1,1-1-16,27 97 15,-1 18 1,9-18 15,-35-105-31,0 8 32,-9-8-32,8-63 125,1 1-125,9-9 15,-18 9 1,0-36-16,26-96 31,-26 70-31,18-45 47,-9 125-47,-9-1 16,0 9-1,9 1 1,-9-1-1,0 0 1,0-9 0,0 9 15</inkml:trace>
  <inkml:trace contextRef="#ctx1" brushRef="#br0" timeOffset="143326.678">1120 7752 0,'18'0'78,"-1"-17"-78,54 8 16,-45-9-16,36-8 15,-18 8-15,18-26 16,-36 26-1,1-8-15,8-9 0,-17-9 16,17-27 0,-26 18-16,0 0 31,-9-17-15,0 52-16,-9-35 31,0 53 31,0 0-62,-44 0 32,18 0-17,17 18-15,1-10 16,-1 10-16,-8 17 15,8 27 1,9-18 0,0-17-16,1 43 15,-19-17 17,18-18-32,9-8 0,-9-1 15,9 1 1,0 43-1,0-52-15,0 8 16,0 19 0,0-28-16,9 1 15,0 26 1,-9-9 0,9 1-1,-9 16 16,0-43-31,0 9 16,9-9 0,17-9 31,1-9-32,17-9 1,9 1-1,-18 8-15</inkml:trace>
  <inkml:trace contextRef="#ctx1" brushRef="#br0" timeOffset="144325.227">1764 7752 0,'-71'-9'32,"63"9"-32,-1 0 15,0 0-15,0 0 16,-9 0 0,-17 36-1,9-10 1,8-8-1,9 17-15,9-26 16,0 9 0,0-1-16,0 19 15,9-1 1,18 0 0,-19-35-1,19 9 1,-18 0-1,8-9 1,-8 0 0,26-9-16,1-18 15,-28 10 17,37-45-17,-10 18 1,-35 17-1,9 10 1,-9 26 78,-18 8-79,18 1-15,0 8 16,0-8-16,0 17 16,0 9-1,9-26 1,-9-9 0,0 0-1,17-9 16</inkml:trace>
  <inkml:trace contextRef="#ctx1" brushRef="#br0" timeOffset="145460.001">2099 7779 0,'-44'0'16,"9"0"-16,-1 0 16,-25 0-1,52 0-15,0 0 16,-9 9-16,18-1 15,-8 1 17,8 9-32,-9-1 15,9 1-15,-9 26 16,9 18 15,0-9-15,26-9-1,-8-26 1,-9-18 0,53 17 15,-18-17-31,17-26 16,10-45-1,-1-8 1,-17 8-1,-35 27-15,17-70 32,1-28-17,-28 98 1,1-9 0,0 1-1,-9 25 1,0 18-1,0 0 1,0 27 62,0 17-78,-62 106 16,27-61-16,-18 105 31,53-132-31,-18 9 16,18-9-16,-17 35 15,8-62 17,9-17-17,0 0 16,-9-9-15,0 18 0,9-10-1,-8 10 1,8 8 0,0-17-16,0 9 15</inkml:trace>
  <inkml:trace contextRef="#ctx1" brushRef="#br0" timeOffset="146015.071">2602 7938 0,'-44'70'31,"26"-35"-31,0 9 16,-8-26 0,26 0-16,0 17 31,0-17-15,0-10 30,9-8 17</inkml:trace>
  <inkml:trace contextRef="#ctx1" brushRef="#br0" timeOffset="146395.027">2584 7779 0,'18'9'78,"8"8"-62</inkml:trace>
  <inkml:trace contextRef="#ctx1" brushRef="#br0" timeOffset="147613.631">2822 8184 0,'0'9'31,"0"-18"48,0-8-64,27-45 1,-1 0-1,1 9-15,-10 36 0,-8-18 16,18-1 0,-27 27-16,0 1 15,8-1-15,1 9 16,0 17 46,-9-8-46,9 53 0,-9 0 15,0-27-31,0 9 0,0-9 16,-18 9-1,-8 18 1,-1-18-1,18-26 1,9-27 47,0-26-48,9 0-15,53-124 47,-36 150-31,-8-26-16,-18 26 15,18 0-15,-9 0 16,-1 9 0,1 0 30,-9 9-30,0 26-16,9 1 16,-9-10-1,9 27 1,-9 0 0,-9 9-1,-26-9 1,-9-1 15,44-60 47,0-1-62,0-9-1,0 9-15,132-123 32,-114 97-17</inkml:trace>
  <inkml:trace contextRef="#ctx1" brushRef="#br0" timeOffset="148062.263">3254 8035 0,'0'17'16,"0"-8"-1,0 17-15,0 1 16,-8 17 31,8-9-47,-9-17 15,9 8-15,0 71 32,-9-70-17,9-18 1,0-27 31,-9 0-47</inkml:trace>
  <inkml:trace contextRef="#ctx1" brushRef="#br0" timeOffset="148668.843">3422 7849 0,'-9'0'15,"0"0"1,9-9 93</inkml:trace>
  <inkml:trace contextRef="#ctx1" brushRef="#br0" timeOffset="149741.865">3440 8096 0,'35'-9'94,"0"9"-78,27 0-1,-44 0-15,-10 0 47,-8 9-31,0 9-16,0-9 16,0 8-1,-8 10-15,-19-1 16,-17 10-1,-18 8 1,-8 26 15,61-52-15,9-9 0,0-1-1,9-8 32,17 27-31,1-27-16,-10 9 15,18-9 1,-26 0 0,9 0 46,8 0-46,-8-9-16,0 9 15</inkml:trace>
  <inkml:trace contextRef="#ctx1" brushRef="#br0" timeOffset="151362.901">997 8511 0,'-9'9'16,"9"26"-16,0 80 31,-9-18-16,0 202 17,9-263-17,0-10 1,0-8-16,0-1 16,0-8-1,0-18 32,0-26-31,0 17-1</inkml:trace>
  <inkml:trace contextRef="#ctx1" brushRef="#br0" timeOffset="151898.892">988 8520 0,'17'0'47,"1"0"-47,9-9 15,167 9 17,-159 0-17,53 0 1,-70 0-1,-18 9 64</inkml:trace>
  <inkml:trace contextRef="#ctx1" brushRef="#br0" timeOffset="152651.383">961 8943 0,'27'0'62,"-10"0"-46,36 0-16,-9 0 0,-8 0 15,34 0 1,-43 0 0,-18 0-1,-1 0 1,-8-9-1</inkml:trace>
  <inkml:trace contextRef="#ctx1" brushRef="#br0" timeOffset="153373.464">1279 8925 0,'0'0'0,"53"-44"31,-27 35-15,1 1-16,-1-1 16,1 9-16,-19-9 15,19 9 17,-18-9-32,-1 9 31,-8 9-16,9 9 1,-9-10-16,0 1 16,0 26-1,0 10 1,-70 34 15,26-26-31,17-27 16,1 1-1,26-1 17,0-17-1,0 0-15,9 0-1,-1-9 1,1 0-1,9 0-15,-1-9 16,72-9 0,25-44-1</inkml:trace>
  <inkml:trace contextRef="#ctx1" brushRef="#br0" timeOffset="154359.51">1887 8925 0,'-8'0'16,"-10"0"0,-44 9-1,45 0 1,-1-9-1,18 9 1,-9-9-16,-9 26 16,10 1-1,-1 8 17,0-17-32,0-1 15,9 10-15,0-10 16,-9 10-16,9-1 15,0-8 17,0 0-1,18-18 0,0-18-31,52-9 16,-35 10-16,18-19 15,9-16 1,-53 25 0,9 9-16,-10 1 15,10-18-15,-9 8 16,-9 9 0,0 10-16,0-1 15,0 26 48,0 10-48,0 17-15,0-26 16,-9 8-16,9 1 16,0 8-1,0-9-15,0 18 16,0-26-1,9-27 126,0-8-141,8-10 16</inkml:trace>
  <inkml:trace contextRef="#ctx1" brushRef="#br0" timeOffset="155124.049">2249 8908 0,'0'17'16,"0"-8"0,0 35-1,0-17 1,0 17-1,0-9-15,0 0 0,0-17 16,0 8 0,0-8-16,0 0 15,0-9 17,18-27 46,-10-17-78,19 8 15,8 1 1,18-45 0,0 1-1,-35 43 1,-10 18-1,1 9 32,9 0-31,-9 27 0,0-18-1,-9-1-15,0 10 16,0 35-1,0-27-15,0-8 16,0 26-16,-9-26 31,0-1-15,9-8 0</inkml:trace>
  <inkml:trace contextRef="#ctx1" brushRef="#br0" timeOffset="156445.977">2981 9031 0,'0'-18'109,"0"1"-93,-26-1-16,-1 9 16,9-17-16,10 26 15,-1 0 1,-18 18 31,10-1-47,8 1 15,-9-9 1,-8 26 0,8-9-1,9 1 1,0-10 0,9 1-16,0 9 15,0-10 1,0 10 15,45 26 0,-37-45-15,1-8-16,53 0 31,-36 0-31,27-8 16,53-28-1,-18-8 1,-26 18 0,-27-18-1,-8 35 1,-18-9 0,-1 1-1,-8 8 1,0 0-16,0 0 15,0-9 1,0 10-16,0-19 31,-8 10-15,8 8-16,-18-18 16,9 18-1,0 9 1,-8 0 15,-19 53-15,19-17-1,8-19-15,9 10 16,0-18 0,-9 17-16,9 0 78,0 19-78,0-37 31,9-8-15,9 0-1,26 18-15,35-18 16,62-9-1,-70 0 1,-45 1-16,-8 8 16,-9 0-1,0 0 1,-9-9 15,0 0-31,17-9 16,1 1-1</inkml:trace>
  <inkml:trace contextRef="#ctx1" brushRef="#br0" timeOffset="168780.822">4489 9278 0,'0'9'94,"0"0"-79,0 17 17,0-17-17,0 0-15,0 26 0,9-35 16,-9 18 0,0-1-16,0-8 0,0 0 15,0 0 1,0 0 93,9-9-93,0 0 31,-1 0-32,10 0-15,8 0 0,1 0 16,70 17 0,494-17 46,-547 0-46,44 0-1,-53 0 1,-17 0-16,9 0 16,-1 0-16,9 0 15,-8 0 1,43 0-1,-43 0 1,61 0 0,-9 0-1,1 0 1,43 9 0,-35-9-1,9 9 1,18-9 15,-18 9-15,-35 0-1,-27-9 1,0 8-16,27-8 16,53 18-1,-27-18 1,-26 9-16,-9-9 15,-18 0-15,44 9 16,-44-9 0,36 8 15,8-8-15,-17 0-16,70 18 15,10-18 1,60 9 15,-34-9 0,-62 9 1,-44-9-17,8 0 1,-8 0-1,-36 0 1,89 0 0,-27 0-1,-35 0 1,62 0 0,-62 0-1,26 9 1,36-1-1,26 10 1,9-18 0,-71 0-1,-26 0 1,-9 0 0,44 0-1,133 0 32,-195 0-31,9 0-16,-26 0 15,44 0 1,18-9 0,-1 9-1,124 0 1,36 0-1,87 18 1,-255-9 0,176-9-1,-185 0 1,88 0 0,-35-18-1,17 18 1,-61-9-1,62 9-15,-72 0 16,10 0 0,-35 0-1,17 0 1,9 0-16,17 0 31,248 0-15,-230 0-16,18 0 15,26-9 1,-35 9 0,-70 0-16,61-17 15,44 17 17,-88 0-17,150 0 16,-141 0-31,44 0 0,27 0 32,-1 0-17,-52 0 1,8 0 0,-35 0-1,62 0-15,-53 0 16,114-9-1,-87 9 1,-54 0 0,9 0-16,27 0 31,-35 0-31,17 0 16,79 0-1,-52 9 1,-18-9-16,17 0 15,80 0-15,238 9 94,-203-1-78,-132-8-1,-17 9-15,-10-9 16,9 0 0,1 0-1,61 0 17,-44 0-32,0 0 0,88-9 15,-27 9 16,-78 0-31,61 0 16,0 0 15,-62 0-15,35 0 0,-17 0-1,9 0 16,-53 0-15,0 0-16,0 0 16,-1 0-1,28 0 17,-28 0-17,1 0 48,9 0-48,-9-8 1,17-1-16,-8 0 16,-9 9-1,-1-9-15,19 0 16,-9-8-1,-10 17 1,1 0 0,0 0 15,0 0 16,0-18 62,8 18-109,-8-9 16,-9 0-1,9 1-15,-9-10 16,35-9 15,-26 10-15,-9 8 0,0 0-16,0-8 15,0 8 1,0-9-1,0 0 17,0 10-1,0-1 0,0-18-15,0 1-1,0 17 1,0-9 0,0 10 15,0 16 203,27 45-202,-27-44-32,0 18 15,0-1 1,8 1-1,1-10 1,-9 10 0,0-10 15,0 1-15,0 0-1,0-10 63,0 10-46,0-9-1,0 0-16,0-1-15,0 1 32,0 0-1,0 0-15,0 9-16,0-10 15,-9 10 1,9 0-1,0-10 1,-8-8 250,-1 0-235,0 0-31,-26 0 16,17 0-1,-26 0 1,26 0 15,1 0-15,-1 0-16,-17 0 15,-18 0 1,17 0 0,10 0-1,17 0 16,0 0 16,-8 0-47,-1 0 16,9 0 0,0 0-16,-8 0 15,-1 0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94259-0F18-4D22-9056-F86D6DE58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4A1858-E23F-4C83-AFD1-4FEC1361B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4362E0-248C-43C7-A7B0-AD22F114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6D77BA-6B13-4A2A-A79A-EB906874C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2C01C3-BF2C-498B-9E2F-023464DC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7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5E5B6-3343-4A23-B3C8-D6252293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5519DE-81C2-474B-870F-EA8E8E8D5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411172-8853-44DA-A509-FE104806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C7FE0-C5A9-409C-BF13-F793AD26A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4BB8C0-BF56-4316-8750-153C81F82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4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4ED7B24-D47A-4721-A0A3-2119F5E49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2DFE00-BD27-4616-8F21-9F1F552BC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D49CB-E342-4BD5-92FB-C2262141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91BB66-6DEA-4791-8BD8-CAA7D712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720469-A82E-4DE6-B018-15150743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4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78422-25F5-4E98-9638-D3874FD2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226409-FF5E-4BD4-87E1-B2A61D837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19CBDB-F552-49AF-92D2-D1636C7E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BCF397-BE34-4C10-942E-D7C1433AE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901754-2089-48E5-903B-9EE98495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7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B70976-D9BC-406C-82FE-38682B558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331668-17B6-4E17-8104-85D51EEAA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84BB2A-F9A8-4CE3-90C0-141DE17E4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8160A3-6D78-49F7-B0F8-09C20DE7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2DD86F-82C4-4B17-9267-1AFEFE01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5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9460C-9BFE-4E60-9D32-3F95F0DB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818F18-465E-43FD-BEBB-5E9B21B298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63D73E-276C-4BA9-B11B-6179FF1C8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07DEFD-A760-426D-8DDB-8A36DADD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854B8B-3D81-48CC-AF39-CFBB4092B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7B0A82-3060-4729-872D-5C594D433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8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972274-9CF3-4426-8ED8-F94C9602D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CE4B89-5419-424F-BBFA-10C18BB6F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DE8517-67C7-4E12-9BCC-8C8E18604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F29DDCB-38F9-47F5-8AE1-968DA6348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0CFE91A-5083-4770-AB43-8C8E2A8D6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13D6FFB-E19C-4009-A082-BA4563D7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AB07E1-EB20-401F-BCE4-A460B520C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2B6CBD-1FD4-4738-BFDF-0BFF1AB6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6F57D7-BB0B-48C5-8A1D-27A061659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D563D1-92C3-422A-BF80-4DFCEBD8F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9BC6CC-1F3D-445A-956F-8331CF6B9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1F91FF-A72A-4F68-BD08-09AFDE87A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6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63E63F-0B92-4C5E-B5EF-90993468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AF8EAD6-D82D-42FD-95E4-56F69DD7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C48244-5BCD-4504-919E-5D1F95E2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7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49ACD-55AD-4071-B210-F0BF6E0E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7F8D4D-40C7-4A9B-AAE4-1BAC882A5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62CC2F-5436-40E2-BD3B-37A129F51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F7714B-70FC-492C-8FF2-5BFF0A0ED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569B49-9374-49B5-A8BC-66F14D44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B837A9-CA34-4D46-9657-46FB3EA2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BEFF6-6330-4471-B326-4095B73D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347B210-7115-4715-B695-291C2A2F30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AA6AB85-7364-416B-9D4C-2632BDB97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572D0F-3E7F-4DF3-9C4B-B1461DE6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58EC95-0065-4602-AD40-49C1299A5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3BFCEE-8E18-4B66-92B2-887A72EF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0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F5965-0292-49A1-B40B-288A42A94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DBEF0C-32C5-473B-8589-308C5EC9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F4528D-B624-4E3F-911E-FD50B8B1E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74E1F-30B8-4261-BAB9-E2714AA5782B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5F465E-12A3-4E90-BE53-E79FE726D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6B4BEE-ED77-42B9-AD91-081529317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2D0E-9241-4F2C-AEFE-D74C0C50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e.pavlovskiy@g.nsu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38292-8BE3-406F-ACCF-473D79EAB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2613" y="526015"/>
            <a:ext cx="7422263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Stream Data Analytics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Machine </a:t>
            </a:r>
            <a:r>
              <a:rPr lang="en-US" dirty="0" err="1"/>
              <a:t>Learining</a:t>
            </a:r>
            <a:r>
              <a:rPr lang="en-US" dirty="0"/>
              <a:t> lab.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3C326C-3B6F-4269-AEF7-07932479C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2612" y="3602037"/>
            <a:ext cx="7565387" cy="20751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Evgeniy </a:t>
            </a:r>
            <a:r>
              <a:rPr lang="en-US" dirty="0" err="1"/>
              <a:t>Pavlovskiy</a:t>
            </a:r>
            <a:endParaRPr lang="en-US" dirty="0"/>
          </a:p>
          <a:p>
            <a:pPr algn="l"/>
            <a:r>
              <a:rPr lang="en-US" dirty="0"/>
              <a:t>Ph.D. in Math</a:t>
            </a:r>
          </a:p>
          <a:p>
            <a:pPr algn="l"/>
            <a:r>
              <a:rPr lang="en-US" dirty="0"/>
              <a:t>Leading Researcher</a:t>
            </a:r>
          </a:p>
          <a:p>
            <a:pPr algn="l"/>
            <a:r>
              <a:rPr lang="en-US" dirty="0"/>
              <a:t>70 students supervised</a:t>
            </a:r>
          </a:p>
          <a:p>
            <a:pPr algn="l"/>
            <a:r>
              <a:rPr lang="en-US" dirty="0">
                <a:hlinkClick r:id="rId2"/>
              </a:rPr>
              <a:t>e.pavlovskiy@g.nsu.ru</a:t>
            </a:r>
            <a:r>
              <a:rPr lang="en-US" dirty="0"/>
              <a:t> </a:t>
            </a:r>
          </a:p>
        </p:txBody>
      </p:sp>
      <p:pic>
        <p:nvPicPr>
          <p:cNvPr id="1026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8660BB7F-F705-40D8-B711-D28D8658E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602" y="4685893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0345FA26-7CED-4B7A-82A3-88BC4909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802" y="4685893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30A35B17-B05A-41C3-B3BF-C95827E9C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284" y="4685893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0A6E5DC1-21E0-477C-A2C1-C83BAC641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766" y="4685892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10E142C2-836B-491E-9F63-5109E72C6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334" y="4685892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1AA8ACDC-C7F2-4C6F-A4E3-970559CC7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6730" y="4685891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Шесть орденов Комсомола » Комсомольцы ХХ века">
            <a:extLst>
              <a:ext uri="{FF2B5EF4-FFF2-40B4-BE49-F238E27FC236}">
                <a16:creationId xmlns:a16="http://schemas.microsoft.com/office/drawing/2014/main" id="{BC7142FB-535D-465E-A674-3B80732CE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927" y="4677792"/>
            <a:ext cx="376008" cy="44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pp.userapi.com/c639831/v639831737/41d28/hvY16zEWx30.jpg">
            <a:extLst>
              <a:ext uri="{FF2B5EF4-FFF2-40B4-BE49-F238E27FC236}">
                <a16:creationId xmlns:a16="http://schemas.microsoft.com/office/drawing/2014/main" id="{6A1489AB-0FE8-475A-9FC3-3988F0F52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136" y="407649"/>
            <a:ext cx="2411190" cy="2411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B5BF4E7-9125-49F2-86BC-1D5D6AE657D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4" r="3972" b="22283"/>
          <a:stretch/>
        </p:blipFill>
        <p:spPr>
          <a:xfrm>
            <a:off x="614255" y="3059307"/>
            <a:ext cx="1819492" cy="24111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6823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Похожее изображение">
            <a:extLst>
              <a:ext uri="{FF2B5EF4-FFF2-40B4-BE49-F238E27FC236}">
                <a16:creationId xmlns:a16="http://schemas.microsoft.com/office/drawing/2014/main" id="{830A6F88-B401-46C7-9945-A266917B82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1" r="30180"/>
          <a:stretch/>
        </p:blipFill>
        <p:spPr bwMode="auto">
          <a:xfrm flipH="1"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C5BE2-187B-4F35-B441-C6A35A73A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Spirit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6E1AD6-8756-4DF7-9E88-0E9E2BC40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1" y="4872922"/>
            <a:ext cx="3933306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/>
              <a:t>A.I. for People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15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0287C0-9405-483D-9998-BDBDA355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02BCBD-B344-40DA-BD31-987432635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Brain Tumor Recognition:</a:t>
            </a:r>
          </a:p>
          <a:p>
            <a:pPr lvl="1"/>
            <a:r>
              <a:rPr lang="en-US" dirty="0"/>
              <a:t>Brain Tumor Classification with uncertainty</a:t>
            </a:r>
          </a:p>
          <a:p>
            <a:pPr lvl="1"/>
            <a:r>
              <a:rPr lang="en-US" dirty="0"/>
              <a:t>Small Tumor Segmentation</a:t>
            </a:r>
          </a:p>
          <a:p>
            <a:pPr lvl="1"/>
            <a:r>
              <a:rPr lang="en-US" dirty="0"/>
              <a:t>MRI-to-Text: protocols from images</a:t>
            </a:r>
          </a:p>
          <a:p>
            <a:r>
              <a:rPr lang="en-US" dirty="0"/>
              <a:t>Voice Processing:</a:t>
            </a:r>
          </a:p>
          <a:p>
            <a:pPr lvl="1"/>
            <a:r>
              <a:rPr lang="en-US" dirty="0"/>
              <a:t>Voice Command Recognition with Interference models</a:t>
            </a:r>
          </a:p>
          <a:p>
            <a:pPr lvl="1"/>
            <a:r>
              <a:rPr lang="en-US" dirty="0"/>
              <a:t>Quantum Voice Representation</a:t>
            </a:r>
          </a:p>
          <a:p>
            <a:r>
              <a:rPr lang="en-US" dirty="0"/>
              <a:t>Energy Disaggregation:</a:t>
            </a:r>
          </a:p>
          <a:p>
            <a:pPr lvl="1"/>
            <a:r>
              <a:rPr lang="en-US" dirty="0"/>
              <a:t>Energy Disaggregation Algorithm with Few-Shot Learning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44B0C6E9-B8BB-4BB0-B062-752B6766090F}"/>
                  </a:ext>
                </a:extLst>
              </p14:cNvPr>
              <p14:cNvContentPartPr/>
              <p14:nvPr/>
            </p14:nvContentPartPr>
            <p14:xfrm>
              <a:off x="1799640" y="2070720"/>
              <a:ext cx="9961560" cy="3732120"/>
            </p14:xfrm>
          </p:contentPart>
        </mc:Choice>
        <mc:Fallback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44B0C6E9-B8BB-4BB0-B062-752B6766090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90280" y="2061360"/>
                <a:ext cx="9980280" cy="375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id="{30ED3E3B-5BB5-44E6-8D02-D33CB8E7A58C}"/>
                  </a:ext>
                </a:extLst>
              </p14:cNvPr>
              <p14:cNvContentPartPr/>
              <p14:nvPr/>
            </p14:nvContentPartPr>
            <p14:xfrm>
              <a:off x="289080" y="2365200"/>
              <a:ext cx="11766240" cy="4291560"/>
            </p14:xfrm>
          </p:contentPart>
        </mc:Choice>
        <mc:Fallback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30ED3E3B-5BB5-44E6-8D02-D33CB8E7A58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9720" y="2355840"/>
                <a:ext cx="11784960" cy="431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014536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78</Words>
  <Application>Microsoft Office PowerPoint</Application>
  <PresentationFormat>Широкоэкранный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Stream Data Analytics and Machine Learining lab.</vt:lpstr>
      <vt:lpstr>Spirit</vt:lpstr>
      <vt:lpstr>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 Data Analytics and Machine Learining lab.</dc:title>
  <dc:creator>Павловский Евгений</dc:creator>
  <cp:lastModifiedBy>Павловский Евгений</cp:lastModifiedBy>
  <cp:revision>4</cp:revision>
  <dcterms:created xsi:type="dcterms:W3CDTF">2020-09-29T09:10:30Z</dcterms:created>
  <dcterms:modified xsi:type="dcterms:W3CDTF">2020-09-30T06:53:55Z</dcterms:modified>
</cp:coreProperties>
</file>