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3"/>
  </p:notesMasterIdLst>
  <p:sldIdLst>
    <p:sldId id="264" r:id="rId2"/>
    <p:sldId id="257" r:id="rId3"/>
    <p:sldId id="265" r:id="rId4"/>
    <p:sldId id="266" r:id="rId5"/>
    <p:sldId id="259" r:id="rId6"/>
    <p:sldId id="267" r:id="rId7"/>
    <p:sldId id="268" r:id="rId8"/>
    <p:sldId id="258" r:id="rId9"/>
    <p:sldId id="269" r:id="rId10"/>
    <p:sldId id="271" r:id="rId11"/>
    <p:sldId id="272" r:id="rId12"/>
    <p:sldId id="273" r:id="rId13"/>
    <p:sldId id="274" r:id="rId14"/>
    <p:sldId id="275" r:id="rId15"/>
    <p:sldId id="276" r:id="rId16"/>
    <p:sldId id="277" r:id="rId17"/>
    <p:sldId id="278" r:id="rId18"/>
    <p:sldId id="270" r:id="rId19"/>
    <p:sldId id="279" r:id="rId20"/>
    <p:sldId id="281"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88BA9-C364-4E78-B38C-1DF6849E014A}" v="900" dt="2020-11-10T09:42:4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84"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Hami Asma'l ISMAIL" userId="a8660aee-7994-4c5b-bbca-19bd60ee1bac" providerId="ADAL" clId="{AEA88BA9-C364-4E78-B38C-1DF6849E014A}"/>
    <pc:docChg chg="undo custSel mod addSld delSld modSld sldOrd">
      <pc:chgData name="Muhammad Hami Asma'l ISMAIL" userId="a8660aee-7994-4c5b-bbca-19bd60ee1bac" providerId="ADAL" clId="{AEA88BA9-C364-4E78-B38C-1DF6849E014A}" dt="2020-11-10T09:42:54.016" v="3239" actId="20577"/>
      <pc:docMkLst>
        <pc:docMk/>
      </pc:docMkLst>
      <pc:sldChg chg="addSp delSp modSp add del">
        <pc:chgData name="Muhammad Hami Asma'l ISMAIL" userId="a8660aee-7994-4c5b-bbca-19bd60ee1bac" providerId="ADAL" clId="{AEA88BA9-C364-4E78-B38C-1DF6849E014A}" dt="2020-11-09T16:14:08.145" v="2723" actId="2696"/>
        <pc:sldMkLst>
          <pc:docMk/>
          <pc:sldMk cId="2209041291" sldId="256"/>
        </pc:sldMkLst>
        <pc:spChg chg="mod">
          <ac:chgData name="Muhammad Hami Asma'l ISMAIL" userId="a8660aee-7994-4c5b-bbca-19bd60ee1bac" providerId="ADAL" clId="{AEA88BA9-C364-4E78-B38C-1DF6849E014A}" dt="2020-11-09T13:39:00.030" v="940" actId="1076"/>
          <ac:spMkLst>
            <pc:docMk/>
            <pc:sldMk cId="2209041291" sldId="256"/>
            <ac:spMk id="2" creationId="{52DE4AB5-0DCE-48AB-BDF3-640EE8D74D76}"/>
          </ac:spMkLst>
        </pc:spChg>
        <pc:spChg chg="mod">
          <ac:chgData name="Muhammad Hami Asma'l ISMAIL" userId="a8660aee-7994-4c5b-bbca-19bd60ee1bac" providerId="ADAL" clId="{AEA88BA9-C364-4E78-B38C-1DF6849E014A}" dt="2020-11-09T13:39:02.938" v="941" actId="1076"/>
          <ac:spMkLst>
            <pc:docMk/>
            <pc:sldMk cId="2209041291" sldId="256"/>
            <ac:spMk id="3" creationId="{600387F1-C13F-4F24-91F6-01E67510F17F}"/>
          </ac:spMkLst>
        </pc:spChg>
        <pc:spChg chg="add mod">
          <ac:chgData name="Muhammad Hami Asma'l ISMAIL" userId="a8660aee-7994-4c5b-bbca-19bd60ee1bac" providerId="ADAL" clId="{AEA88BA9-C364-4E78-B38C-1DF6849E014A}" dt="2020-11-09T13:35:49.342" v="874" actId="1076"/>
          <ac:spMkLst>
            <pc:docMk/>
            <pc:sldMk cId="2209041291" sldId="256"/>
            <ac:spMk id="4" creationId="{E97A94BC-4BDA-467D-9F3C-2B583FEE281D}"/>
          </ac:spMkLst>
        </pc:spChg>
        <pc:spChg chg="add del mod">
          <ac:chgData name="Muhammad Hami Asma'l ISMAIL" userId="a8660aee-7994-4c5b-bbca-19bd60ee1bac" providerId="ADAL" clId="{AEA88BA9-C364-4E78-B38C-1DF6849E014A}" dt="2020-11-09T05:55:10.999" v="6"/>
          <ac:spMkLst>
            <pc:docMk/>
            <pc:sldMk cId="2209041291" sldId="256"/>
            <ac:spMk id="4" creationId="{EFADCE09-6132-417D-A229-B8906B5E1B1C}"/>
          </ac:spMkLst>
        </pc:spChg>
        <pc:spChg chg="add mod">
          <ac:chgData name="Muhammad Hami Asma'l ISMAIL" userId="a8660aee-7994-4c5b-bbca-19bd60ee1bac" providerId="ADAL" clId="{AEA88BA9-C364-4E78-B38C-1DF6849E014A}" dt="2020-11-09T13:38:44.578" v="939" actId="20577"/>
          <ac:spMkLst>
            <pc:docMk/>
            <pc:sldMk cId="2209041291" sldId="256"/>
            <ac:spMk id="5" creationId="{6415156B-63E9-4CB5-8726-63C1A18D8260}"/>
          </ac:spMkLst>
        </pc:spChg>
      </pc:sldChg>
      <pc:sldChg chg="addSp modSp add mod setBg setClrOvrMap">
        <pc:chgData name="Muhammad Hami Asma'l ISMAIL" userId="a8660aee-7994-4c5b-bbca-19bd60ee1bac" providerId="ADAL" clId="{AEA88BA9-C364-4E78-B38C-1DF6849E014A}" dt="2020-11-09T14:00:44.200" v="1002" actId="20577"/>
        <pc:sldMkLst>
          <pc:docMk/>
          <pc:sldMk cId="737521605" sldId="257"/>
        </pc:sldMkLst>
        <pc:spChg chg="mod">
          <ac:chgData name="Muhammad Hami Asma'l ISMAIL" userId="a8660aee-7994-4c5b-bbca-19bd60ee1bac" providerId="ADAL" clId="{AEA88BA9-C364-4E78-B38C-1DF6849E014A}" dt="2020-11-09T13:42:38.884" v="948" actId="26606"/>
          <ac:spMkLst>
            <pc:docMk/>
            <pc:sldMk cId="737521605" sldId="257"/>
            <ac:spMk id="2" creationId="{59147483-0084-4B11-B576-01A28988B91A}"/>
          </ac:spMkLst>
        </pc:spChg>
        <pc:spChg chg="mod">
          <ac:chgData name="Muhammad Hami Asma'l ISMAIL" userId="a8660aee-7994-4c5b-bbca-19bd60ee1bac" providerId="ADAL" clId="{AEA88BA9-C364-4E78-B38C-1DF6849E014A}" dt="2020-11-09T14:00:44.200" v="1002" actId="20577"/>
          <ac:spMkLst>
            <pc:docMk/>
            <pc:sldMk cId="737521605" sldId="257"/>
            <ac:spMk id="3" creationId="{C4A3B761-85D7-4299-9F65-A52F0CDB3FF5}"/>
          </ac:spMkLst>
        </pc:spChg>
        <pc:spChg chg="add">
          <ac:chgData name="Muhammad Hami Asma'l ISMAIL" userId="a8660aee-7994-4c5b-bbca-19bd60ee1bac" providerId="ADAL" clId="{AEA88BA9-C364-4E78-B38C-1DF6849E014A}" dt="2020-11-09T13:42:38.884" v="948" actId="26606"/>
          <ac:spMkLst>
            <pc:docMk/>
            <pc:sldMk cId="737521605" sldId="257"/>
            <ac:spMk id="71" creationId="{0671A8AE-40A1-4631-A6B8-581AFF065482}"/>
          </ac:spMkLst>
        </pc:spChg>
        <pc:spChg chg="add">
          <ac:chgData name="Muhammad Hami Asma'l ISMAIL" userId="a8660aee-7994-4c5b-bbca-19bd60ee1bac" providerId="ADAL" clId="{AEA88BA9-C364-4E78-B38C-1DF6849E014A}" dt="2020-11-09T13:42:38.884" v="948" actId="26606"/>
          <ac:spMkLst>
            <pc:docMk/>
            <pc:sldMk cId="737521605" sldId="257"/>
            <ac:spMk id="73" creationId="{AB58EF07-17C2-48CF-ABB0-EEF1F17CB8F0}"/>
          </ac:spMkLst>
        </pc:spChg>
        <pc:spChg chg="add">
          <ac:chgData name="Muhammad Hami Asma'l ISMAIL" userId="a8660aee-7994-4c5b-bbca-19bd60ee1bac" providerId="ADAL" clId="{AEA88BA9-C364-4E78-B38C-1DF6849E014A}" dt="2020-11-09T13:42:38.884" v="948" actId="26606"/>
          <ac:spMkLst>
            <pc:docMk/>
            <pc:sldMk cId="737521605" sldId="257"/>
            <ac:spMk id="75" creationId="{AF2F604E-43BE-4DC3-B983-E071523364F8}"/>
          </ac:spMkLst>
        </pc:spChg>
        <pc:spChg chg="add">
          <ac:chgData name="Muhammad Hami Asma'l ISMAIL" userId="a8660aee-7994-4c5b-bbca-19bd60ee1bac" providerId="ADAL" clId="{AEA88BA9-C364-4E78-B38C-1DF6849E014A}" dt="2020-11-09T13:42:38.884" v="948" actId="26606"/>
          <ac:spMkLst>
            <pc:docMk/>
            <pc:sldMk cId="737521605" sldId="257"/>
            <ac:spMk id="77" creationId="{08C9B587-E65E-4B52-B37C-ABEBB6E87928}"/>
          </ac:spMkLst>
        </pc:spChg>
        <pc:picChg chg="add mod ord">
          <ac:chgData name="Muhammad Hami Asma'l ISMAIL" userId="a8660aee-7994-4c5b-bbca-19bd60ee1bac" providerId="ADAL" clId="{AEA88BA9-C364-4E78-B38C-1DF6849E014A}" dt="2020-11-09T13:42:38.884" v="948" actId="26606"/>
          <ac:picMkLst>
            <pc:docMk/>
            <pc:sldMk cId="737521605" sldId="257"/>
            <ac:picMk id="2050" creationId="{3D7F61CC-A5E2-406F-AB04-75BD59A1052E}"/>
          </ac:picMkLst>
        </pc:picChg>
      </pc:sldChg>
      <pc:sldChg chg="addSp delSp modSp add">
        <pc:chgData name="Muhammad Hami Asma'l ISMAIL" userId="a8660aee-7994-4c5b-bbca-19bd60ee1bac" providerId="ADAL" clId="{AEA88BA9-C364-4E78-B38C-1DF6849E014A}" dt="2020-11-09T15:21:18.076" v="2138"/>
        <pc:sldMkLst>
          <pc:docMk/>
          <pc:sldMk cId="638952063" sldId="258"/>
        </pc:sldMkLst>
        <pc:spChg chg="del mod">
          <ac:chgData name="Muhammad Hami Asma'l ISMAIL" userId="a8660aee-7994-4c5b-bbca-19bd60ee1bac" providerId="ADAL" clId="{AEA88BA9-C364-4E78-B38C-1DF6849E014A}" dt="2020-11-09T14:26:20.542" v="1745" actId="478"/>
          <ac:spMkLst>
            <pc:docMk/>
            <pc:sldMk cId="638952063" sldId="258"/>
            <ac:spMk id="2" creationId="{7B24271A-4247-48ED-9EEB-1EEE955B1732}"/>
          </ac:spMkLst>
        </pc:spChg>
        <pc:spChg chg="del mod">
          <ac:chgData name="Muhammad Hami Asma'l ISMAIL" userId="a8660aee-7994-4c5b-bbca-19bd60ee1bac" providerId="ADAL" clId="{AEA88BA9-C364-4E78-B38C-1DF6849E014A}" dt="2020-11-09T14:27:35.909" v="1748" actId="1032"/>
          <ac:spMkLst>
            <pc:docMk/>
            <pc:sldMk cId="638952063" sldId="258"/>
            <ac:spMk id="3" creationId="{3455F84B-BDBA-4672-8A99-B017653BFAE9}"/>
          </ac:spMkLst>
        </pc:spChg>
        <pc:spChg chg="add del mod">
          <ac:chgData name="Muhammad Hami Asma'l ISMAIL" userId="a8660aee-7994-4c5b-bbca-19bd60ee1bac" providerId="ADAL" clId="{AEA88BA9-C364-4E78-B38C-1DF6849E014A}" dt="2020-11-09T14:26:23.475" v="1746" actId="478"/>
          <ac:spMkLst>
            <pc:docMk/>
            <pc:sldMk cId="638952063" sldId="258"/>
            <ac:spMk id="5" creationId="{9B7AE3DB-C587-4FB4-A120-41FD03F0F925}"/>
          </ac:spMkLst>
        </pc:spChg>
        <pc:graphicFrameChg chg="add mod">
          <ac:chgData name="Muhammad Hami Asma'l ISMAIL" userId="a8660aee-7994-4c5b-bbca-19bd60ee1bac" providerId="ADAL" clId="{AEA88BA9-C364-4E78-B38C-1DF6849E014A}" dt="2020-11-09T15:21:18.076" v="2138"/>
          <ac:graphicFrameMkLst>
            <pc:docMk/>
            <pc:sldMk cId="638952063" sldId="258"/>
            <ac:graphicFrameMk id="6" creationId="{332B3C05-8A33-4D5C-8305-7EE029706A20}"/>
          </ac:graphicFrameMkLst>
        </pc:graphicFrameChg>
      </pc:sldChg>
      <pc:sldChg chg="addSp delSp modSp add ord">
        <pc:chgData name="Muhammad Hami Asma'l ISMAIL" userId="a8660aee-7994-4c5b-bbca-19bd60ee1bac" providerId="ADAL" clId="{AEA88BA9-C364-4E78-B38C-1DF6849E014A}" dt="2020-11-10T09:05:01.354" v="2785" actId="20577"/>
        <pc:sldMkLst>
          <pc:docMk/>
          <pc:sldMk cId="692670030" sldId="259"/>
        </pc:sldMkLst>
        <pc:spChg chg="del mod">
          <ac:chgData name="Muhammad Hami Asma'l ISMAIL" userId="a8660aee-7994-4c5b-bbca-19bd60ee1bac" providerId="ADAL" clId="{AEA88BA9-C364-4E78-B38C-1DF6849E014A}" dt="2020-11-09T14:03:17.421" v="1105" actId="478"/>
          <ac:spMkLst>
            <pc:docMk/>
            <pc:sldMk cId="692670030" sldId="259"/>
            <ac:spMk id="2" creationId="{C77D0A5E-EDB8-4F36-8F86-595A6943B350}"/>
          </ac:spMkLst>
        </pc:spChg>
        <pc:spChg chg="del mod">
          <ac:chgData name="Muhammad Hami Asma'l ISMAIL" userId="a8660aee-7994-4c5b-bbca-19bd60ee1bac" providerId="ADAL" clId="{AEA88BA9-C364-4E78-B38C-1DF6849E014A}" dt="2020-11-09T14:05:43.210" v="1108" actId="1032"/>
          <ac:spMkLst>
            <pc:docMk/>
            <pc:sldMk cId="692670030" sldId="259"/>
            <ac:spMk id="3" creationId="{ACEB605E-2E4D-4B55-A41B-65284B92009A}"/>
          </ac:spMkLst>
        </pc:spChg>
        <pc:spChg chg="add del mod">
          <ac:chgData name="Muhammad Hami Asma'l ISMAIL" userId="a8660aee-7994-4c5b-bbca-19bd60ee1bac" providerId="ADAL" clId="{AEA88BA9-C364-4E78-B38C-1DF6849E014A}" dt="2020-11-09T14:03:20.457" v="1106" actId="478"/>
          <ac:spMkLst>
            <pc:docMk/>
            <pc:sldMk cId="692670030" sldId="259"/>
            <ac:spMk id="5" creationId="{DD4D6899-7E55-4C87-B6AB-CA056D046765}"/>
          </ac:spMkLst>
        </pc:spChg>
        <pc:graphicFrameChg chg="add mod">
          <ac:chgData name="Muhammad Hami Asma'l ISMAIL" userId="a8660aee-7994-4c5b-bbca-19bd60ee1bac" providerId="ADAL" clId="{AEA88BA9-C364-4E78-B38C-1DF6849E014A}" dt="2020-11-10T09:05:01.354" v="2785" actId="20577"/>
          <ac:graphicFrameMkLst>
            <pc:docMk/>
            <pc:sldMk cId="692670030" sldId="259"/>
            <ac:graphicFrameMk id="6" creationId="{E324B775-E7AA-487D-9FED-010E45CE322B}"/>
          </ac:graphicFrameMkLst>
        </pc:graphicFrameChg>
      </pc:sldChg>
      <pc:sldChg chg="modSp add del">
        <pc:chgData name="Muhammad Hami Asma'l ISMAIL" userId="a8660aee-7994-4c5b-bbca-19bd60ee1bac" providerId="ADAL" clId="{AEA88BA9-C364-4E78-B38C-1DF6849E014A}" dt="2020-11-09T16:09:29.306" v="2682" actId="2696"/>
        <pc:sldMkLst>
          <pc:docMk/>
          <pc:sldMk cId="1470483860" sldId="260"/>
        </pc:sldMkLst>
        <pc:spChg chg="mod">
          <ac:chgData name="Muhammad Hami Asma'l ISMAIL" userId="a8660aee-7994-4c5b-bbca-19bd60ee1bac" providerId="ADAL" clId="{AEA88BA9-C364-4E78-B38C-1DF6849E014A}" dt="2020-11-09T06:24:11.812" v="691"/>
          <ac:spMkLst>
            <pc:docMk/>
            <pc:sldMk cId="1470483860" sldId="260"/>
            <ac:spMk id="2" creationId="{D22CC8F4-FBC4-4494-8EF4-1BE464AAE2A7}"/>
          </ac:spMkLst>
        </pc:spChg>
        <pc:spChg chg="mod">
          <ac:chgData name="Muhammad Hami Asma'l ISMAIL" userId="a8660aee-7994-4c5b-bbca-19bd60ee1bac" providerId="ADAL" clId="{AEA88BA9-C364-4E78-B38C-1DF6849E014A}" dt="2020-11-09T06:26:46.599" v="704" actId="27636"/>
          <ac:spMkLst>
            <pc:docMk/>
            <pc:sldMk cId="1470483860" sldId="260"/>
            <ac:spMk id="3" creationId="{29C2B7A3-A84D-412E-8F32-EACD25908B8D}"/>
          </ac:spMkLst>
        </pc:spChg>
      </pc:sldChg>
      <pc:sldChg chg="modSp add del">
        <pc:chgData name="Muhammad Hami Asma'l ISMAIL" userId="a8660aee-7994-4c5b-bbca-19bd60ee1bac" providerId="ADAL" clId="{AEA88BA9-C364-4E78-B38C-1DF6849E014A}" dt="2020-11-09T16:09:23.130" v="2680" actId="2696"/>
        <pc:sldMkLst>
          <pc:docMk/>
          <pc:sldMk cId="2588337049" sldId="261"/>
        </pc:sldMkLst>
        <pc:spChg chg="mod">
          <ac:chgData name="Muhammad Hami Asma'l ISMAIL" userId="a8660aee-7994-4c5b-bbca-19bd60ee1bac" providerId="ADAL" clId="{AEA88BA9-C364-4E78-B38C-1DF6849E014A}" dt="2020-11-09T06:17:21.759" v="552" actId="20577"/>
          <ac:spMkLst>
            <pc:docMk/>
            <pc:sldMk cId="2588337049" sldId="261"/>
            <ac:spMk id="2" creationId="{D242583D-B1AA-4C79-8243-3EE9E4C3614F}"/>
          </ac:spMkLst>
        </pc:spChg>
        <pc:spChg chg="mod">
          <ac:chgData name="Muhammad Hami Asma'l ISMAIL" userId="a8660aee-7994-4c5b-bbca-19bd60ee1bac" providerId="ADAL" clId="{AEA88BA9-C364-4E78-B38C-1DF6849E014A}" dt="2020-11-09T06:21:06.503" v="662" actId="20577"/>
          <ac:spMkLst>
            <pc:docMk/>
            <pc:sldMk cId="2588337049" sldId="261"/>
            <ac:spMk id="3" creationId="{CFCC49D6-ACCD-49C6-AF65-C8006314C38B}"/>
          </ac:spMkLst>
        </pc:spChg>
      </pc:sldChg>
      <pc:sldChg chg="modSp add del">
        <pc:chgData name="Muhammad Hami Asma'l ISMAIL" userId="a8660aee-7994-4c5b-bbca-19bd60ee1bac" providerId="ADAL" clId="{AEA88BA9-C364-4E78-B38C-1DF6849E014A}" dt="2020-11-09T16:09:23.150" v="2681" actId="2696"/>
        <pc:sldMkLst>
          <pc:docMk/>
          <pc:sldMk cId="3304820570" sldId="262"/>
        </pc:sldMkLst>
        <pc:spChg chg="mod">
          <ac:chgData name="Muhammad Hami Asma'l ISMAIL" userId="a8660aee-7994-4c5b-bbca-19bd60ee1bac" providerId="ADAL" clId="{AEA88BA9-C364-4E78-B38C-1DF6849E014A}" dt="2020-11-09T06:21:21.509" v="674" actId="20577"/>
          <ac:spMkLst>
            <pc:docMk/>
            <pc:sldMk cId="3304820570" sldId="262"/>
            <ac:spMk id="2" creationId="{37357AE1-C0F6-4DF8-AC9D-FC623ACE1C4B}"/>
          </ac:spMkLst>
        </pc:spChg>
      </pc:sldChg>
      <pc:sldChg chg="addSp delSp modSp add del ord">
        <pc:chgData name="Muhammad Hami Asma'l ISMAIL" userId="a8660aee-7994-4c5b-bbca-19bd60ee1bac" providerId="ADAL" clId="{AEA88BA9-C364-4E78-B38C-1DF6849E014A}" dt="2020-11-09T16:14:37.297" v="2725" actId="2696"/>
        <pc:sldMkLst>
          <pc:docMk/>
          <pc:sldMk cId="2573456244" sldId="263"/>
        </pc:sldMkLst>
        <pc:spChg chg="mod">
          <ac:chgData name="Muhammad Hami Asma'l ISMAIL" userId="a8660aee-7994-4c5b-bbca-19bd60ee1bac" providerId="ADAL" clId="{AEA88BA9-C364-4E78-B38C-1DF6849E014A}" dt="2020-11-09T13:25:39.393" v="739" actId="20577"/>
          <ac:spMkLst>
            <pc:docMk/>
            <pc:sldMk cId="2573456244" sldId="263"/>
            <ac:spMk id="2" creationId="{AE95D950-88C2-44A6-9E41-F7908557711B}"/>
          </ac:spMkLst>
        </pc:spChg>
        <pc:spChg chg="del">
          <ac:chgData name="Muhammad Hami Asma'l ISMAIL" userId="a8660aee-7994-4c5b-bbca-19bd60ee1bac" providerId="ADAL" clId="{AEA88BA9-C364-4E78-B38C-1DF6849E014A}" dt="2020-11-09T13:26:48.294" v="740"/>
          <ac:spMkLst>
            <pc:docMk/>
            <pc:sldMk cId="2573456244" sldId="263"/>
            <ac:spMk id="3" creationId="{5F6280A9-4A4B-4647-9CA4-AA1896E9A9AF}"/>
          </ac:spMkLst>
        </pc:spChg>
        <pc:spChg chg="add mod">
          <ac:chgData name="Muhammad Hami Asma'l ISMAIL" userId="a8660aee-7994-4c5b-bbca-19bd60ee1bac" providerId="ADAL" clId="{AEA88BA9-C364-4E78-B38C-1DF6849E014A}" dt="2020-11-09T13:29:03.856" v="805" actId="20577"/>
          <ac:spMkLst>
            <pc:docMk/>
            <pc:sldMk cId="2573456244" sldId="263"/>
            <ac:spMk id="4" creationId="{0C560573-60DE-4DBC-9805-E257C4241B8A}"/>
          </ac:spMkLst>
        </pc:spChg>
        <pc:spChg chg="add del mod">
          <ac:chgData name="Muhammad Hami Asma'l ISMAIL" userId="a8660aee-7994-4c5b-bbca-19bd60ee1bac" providerId="ADAL" clId="{AEA88BA9-C364-4E78-B38C-1DF6849E014A}" dt="2020-11-09T13:32:37.378" v="832" actId="478"/>
          <ac:spMkLst>
            <pc:docMk/>
            <pc:sldMk cId="2573456244" sldId="263"/>
            <ac:spMk id="5" creationId="{9AF32A3C-EA50-45CD-8F7E-A6CB1D63DBAA}"/>
          </ac:spMkLst>
        </pc:spChg>
        <pc:spChg chg="add mod">
          <ac:chgData name="Muhammad Hami Asma'l ISMAIL" userId="a8660aee-7994-4c5b-bbca-19bd60ee1bac" providerId="ADAL" clId="{AEA88BA9-C364-4E78-B38C-1DF6849E014A}" dt="2020-11-09T13:30:24.470" v="817" actId="14100"/>
          <ac:spMkLst>
            <pc:docMk/>
            <pc:sldMk cId="2573456244" sldId="263"/>
            <ac:spMk id="6" creationId="{F89C7254-9F18-4193-BAC1-6B79232E4B63}"/>
          </ac:spMkLst>
        </pc:spChg>
        <pc:spChg chg="add del mod">
          <ac:chgData name="Muhammad Hami Asma'l ISMAIL" userId="a8660aee-7994-4c5b-bbca-19bd60ee1bac" providerId="ADAL" clId="{AEA88BA9-C364-4E78-B38C-1DF6849E014A}" dt="2020-11-09T13:30:36.481" v="824" actId="478"/>
          <ac:spMkLst>
            <pc:docMk/>
            <pc:sldMk cId="2573456244" sldId="263"/>
            <ac:spMk id="7" creationId="{7E4262DB-AC93-4BB4-B9D8-63D536177C58}"/>
          </ac:spMkLst>
        </pc:spChg>
        <pc:spChg chg="add del mod">
          <ac:chgData name="Muhammad Hami Asma'l ISMAIL" userId="a8660aee-7994-4c5b-bbca-19bd60ee1bac" providerId="ADAL" clId="{AEA88BA9-C364-4E78-B38C-1DF6849E014A}" dt="2020-11-09T13:29:56.321" v="814" actId="478"/>
          <ac:spMkLst>
            <pc:docMk/>
            <pc:sldMk cId="2573456244" sldId="263"/>
            <ac:spMk id="8" creationId="{87088C12-2F19-47E4-950B-69A58052867B}"/>
          </ac:spMkLst>
        </pc:spChg>
        <pc:spChg chg="add mod">
          <ac:chgData name="Muhammad Hami Asma'l ISMAIL" userId="a8660aee-7994-4c5b-bbca-19bd60ee1bac" providerId="ADAL" clId="{AEA88BA9-C364-4E78-B38C-1DF6849E014A}" dt="2020-11-09T13:30:27.195" v="819" actId="1076"/>
          <ac:spMkLst>
            <pc:docMk/>
            <pc:sldMk cId="2573456244" sldId="263"/>
            <ac:spMk id="10" creationId="{FA0BFD2F-D23B-4EC8-9349-381A00029263}"/>
          </ac:spMkLst>
        </pc:spChg>
        <pc:spChg chg="add mod">
          <ac:chgData name="Muhammad Hami Asma'l ISMAIL" userId="a8660aee-7994-4c5b-bbca-19bd60ee1bac" providerId="ADAL" clId="{AEA88BA9-C364-4E78-B38C-1DF6849E014A}" dt="2020-11-09T13:30:29.516" v="821" actId="1076"/>
          <ac:spMkLst>
            <pc:docMk/>
            <pc:sldMk cId="2573456244" sldId="263"/>
            <ac:spMk id="11" creationId="{F274BA8A-0794-434C-9498-3F4FCBEF4AF3}"/>
          </ac:spMkLst>
        </pc:spChg>
        <pc:spChg chg="add mod">
          <ac:chgData name="Muhammad Hami Asma'l ISMAIL" userId="a8660aee-7994-4c5b-bbca-19bd60ee1bac" providerId="ADAL" clId="{AEA88BA9-C364-4E78-B38C-1DF6849E014A}" dt="2020-11-09T13:30:45.788" v="829" actId="1076"/>
          <ac:spMkLst>
            <pc:docMk/>
            <pc:sldMk cId="2573456244" sldId="263"/>
            <ac:spMk id="12" creationId="{6605EFC6-6CBD-483F-BD6B-056A87B845FE}"/>
          </ac:spMkLst>
        </pc:spChg>
        <pc:spChg chg="add mod">
          <ac:chgData name="Muhammad Hami Asma'l ISMAIL" userId="a8660aee-7994-4c5b-bbca-19bd60ee1bac" providerId="ADAL" clId="{AEA88BA9-C364-4E78-B38C-1DF6849E014A}" dt="2020-11-09T13:36:53.927" v="910" actId="20577"/>
          <ac:spMkLst>
            <pc:docMk/>
            <pc:sldMk cId="2573456244" sldId="263"/>
            <ac:spMk id="13" creationId="{80BB5581-5AFC-4E11-B8F3-D6C152FCBE89}"/>
          </ac:spMkLst>
        </pc:spChg>
        <pc:spChg chg="add mod">
          <ac:chgData name="Muhammad Hami Asma'l ISMAIL" userId="a8660aee-7994-4c5b-bbca-19bd60ee1bac" providerId="ADAL" clId="{AEA88BA9-C364-4E78-B38C-1DF6849E014A}" dt="2020-11-09T13:30:49.436" v="831" actId="1076"/>
          <ac:spMkLst>
            <pc:docMk/>
            <pc:sldMk cId="2573456244" sldId="263"/>
            <ac:spMk id="14" creationId="{AD460C8D-E32A-43D8-955F-1C90A8D180EC}"/>
          </ac:spMkLst>
        </pc:spChg>
        <pc:spChg chg="add del mod">
          <ac:chgData name="Muhammad Hami Asma'l ISMAIL" userId="a8660aee-7994-4c5b-bbca-19bd60ee1bac" providerId="ADAL" clId="{AEA88BA9-C364-4E78-B38C-1DF6849E014A}" dt="2020-11-09T13:34:05.611" v="840" actId="478"/>
          <ac:spMkLst>
            <pc:docMk/>
            <pc:sldMk cId="2573456244" sldId="263"/>
            <ac:spMk id="16" creationId="{08101BF7-FF2D-4FA4-8221-76230E5B4046}"/>
          </ac:spMkLst>
        </pc:spChg>
        <pc:spChg chg="add mod">
          <ac:chgData name="Muhammad Hami Asma'l ISMAIL" userId="a8660aee-7994-4c5b-bbca-19bd60ee1bac" providerId="ADAL" clId="{AEA88BA9-C364-4E78-B38C-1DF6849E014A}" dt="2020-11-09T13:36:12.784" v="887" actId="20577"/>
          <ac:spMkLst>
            <pc:docMk/>
            <pc:sldMk cId="2573456244" sldId="263"/>
            <ac:spMk id="17" creationId="{D1CAE919-5783-4004-A51A-79D146F454AD}"/>
          </ac:spMkLst>
        </pc:spChg>
        <pc:spChg chg="add mod">
          <ac:chgData name="Muhammad Hami Asma'l ISMAIL" userId="a8660aee-7994-4c5b-bbca-19bd60ee1bac" providerId="ADAL" clId="{AEA88BA9-C364-4E78-B38C-1DF6849E014A}" dt="2020-11-09T13:36:25.994" v="897" actId="20577"/>
          <ac:spMkLst>
            <pc:docMk/>
            <pc:sldMk cId="2573456244" sldId="263"/>
            <ac:spMk id="19" creationId="{BE6B5B1E-AE30-4827-9B50-5892A7748949}"/>
          </ac:spMkLst>
        </pc:spChg>
        <pc:spChg chg="add mod">
          <ac:chgData name="Muhammad Hami Asma'l ISMAIL" userId="a8660aee-7994-4c5b-bbca-19bd60ee1bac" providerId="ADAL" clId="{AEA88BA9-C364-4E78-B38C-1DF6849E014A}" dt="2020-11-09T13:37:19.998" v="920" actId="1076"/>
          <ac:spMkLst>
            <pc:docMk/>
            <pc:sldMk cId="2573456244" sldId="263"/>
            <ac:spMk id="20" creationId="{0CC41180-5BC2-4C66-BBF4-9F54A111B7EF}"/>
          </ac:spMkLst>
        </pc:spChg>
        <pc:picChg chg="add mod">
          <ac:chgData name="Muhammad Hami Asma'l ISMAIL" userId="a8660aee-7994-4c5b-bbca-19bd60ee1bac" providerId="ADAL" clId="{AEA88BA9-C364-4E78-B38C-1DF6849E014A}" dt="2020-11-09T13:34:09.882" v="841" actId="1076"/>
          <ac:picMkLst>
            <pc:docMk/>
            <pc:sldMk cId="2573456244" sldId="263"/>
            <ac:picMk id="15" creationId="{BFC08522-CEE6-441A-A4EF-3A502F0F3E7E}"/>
          </ac:picMkLst>
        </pc:picChg>
        <pc:picChg chg="add del mod">
          <ac:chgData name="Muhammad Hami Asma'l ISMAIL" userId="a8660aee-7994-4c5b-bbca-19bd60ee1bac" providerId="ADAL" clId="{AEA88BA9-C364-4E78-B38C-1DF6849E014A}" dt="2020-11-09T13:27:27.154" v="744" actId="478"/>
          <ac:picMkLst>
            <pc:docMk/>
            <pc:sldMk cId="2573456244" sldId="263"/>
            <ac:picMk id="1026" creationId="{B40E41CC-2D8A-4A5E-9B61-E54B5528887C}"/>
          </ac:picMkLst>
        </pc:picChg>
      </pc:sldChg>
      <pc:sldChg chg="addSp delSp modSp add mod setBg setClrOvrMap">
        <pc:chgData name="Muhammad Hami Asma'l ISMAIL" userId="a8660aee-7994-4c5b-bbca-19bd60ee1bac" providerId="ADAL" clId="{AEA88BA9-C364-4E78-B38C-1DF6849E014A}" dt="2020-11-09T16:14:01.297" v="2722" actId="14100"/>
        <pc:sldMkLst>
          <pc:docMk/>
          <pc:sldMk cId="855725598" sldId="264"/>
        </pc:sldMkLst>
        <pc:spChg chg="mod">
          <ac:chgData name="Muhammad Hami Asma'l ISMAIL" userId="a8660aee-7994-4c5b-bbca-19bd60ee1bac" providerId="ADAL" clId="{AEA88BA9-C364-4E78-B38C-1DF6849E014A}" dt="2020-11-09T13:42:01.877" v="947" actId="26606"/>
          <ac:spMkLst>
            <pc:docMk/>
            <pc:sldMk cId="855725598" sldId="264"/>
            <ac:spMk id="2" creationId="{52DE4AB5-0DCE-48AB-BDF3-640EE8D74D76}"/>
          </ac:spMkLst>
        </pc:spChg>
        <pc:spChg chg="mod">
          <ac:chgData name="Muhammad Hami Asma'l ISMAIL" userId="a8660aee-7994-4c5b-bbca-19bd60ee1bac" providerId="ADAL" clId="{AEA88BA9-C364-4E78-B38C-1DF6849E014A}" dt="2020-11-09T13:42:01.877" v="947" actId="26606"/>
          <ac:spMkLst>
            <pc:docMk/>
            <pc:sldMk cId="855725598" sldId="264"/>
            <ac:spMk id="3" creationId="{600387F1-C13F-4F24-91F6-01E67510F17F}"/>
          </ac:spMkLst>
        </pc:spChg>
        <pc:spChg chg="add mod">
          <ac:chgData name="Muhammad Hami Asma'l ISMAIL" userId="a8660aee-7994-4c5b-bbca-19bd60ee1bac" providerId="ADAL" clId="{AEA88BA9-C364-4E78-B38C-1DF6849E014A}" dt="2020-11-09T16:13:29.069" v="2701" actId="13822"/>
          <ac:spMkLst>
            <pc:docMk/>
            <pc:sldMk cId="855725598" sldId="264"/>
            <ac:spMk id="5" creationId="{C27C2306-EFB2-4F96-B89F-BE7DBA60F2F8}"/>
          </ac:spMkLst>
        </pc:spChg>
        <pc:spChg chg="add">
          <ac:chgData name="Muhammad Hami Asma'l ISMAIL" userId="a8660aee-7994-4c5b-bbca-19bd60ee1bac" providerId="ADAL" clId="{AEA88BA9-C364-4E78-B38C-1DF6849E014A}" dt="2020-11-09T13:42:01.877" v="947" actId="26606"/>
          <ac:spMkLst>
            <pc:docMk/>
            <pc:sldMk cId="855725598" sldId="264"/>
            <ac:spMk id="9" creationId="{0671A8AE-40A1-4631-A6B8-581AFF065482}"/>
          </ac:spMkLst>
        </pc:spChg>
        <pc:spChg chg="add del mod">
          <ac:chgData name="Muhammad Hami Asma'l ISMAIL" userId="a8660aee-7994-4c5b-bbca-19bd60ee1bac" providerId="ADAL" clId="{AEA88BA9-C364-4E78-B38C-1DF6849E014A}" dt="2020-11-09T16:13:11.700" v="2687" actId="478"/>
          <ac:spMkLst>
            <pc:docMk/>
            <pc:sldMk cId="855725598" sldId="264"/>
            <ac:spMk id="10" creationId="{4CB16A56-FB01-4E6E-B789-C721F787AAE9}"/>
          </ac:spMkLst>
        </pc:spChg>
        <pc:spChg chg="add">
          <ac:chgData name="Muhammad Hami Asma'l ISMAIL" userId="a8660aee-7994-4c5b-bbca-19bd60ee1bac" providerId="ADAL" clId="{AEA88BA9-C364-4E78-B38C-1DF6849E014A}" dt="2020-11-09T13:42:01.877" v="947" actId="26606"/>
          <ac:spMkLst>
            <pc:docMk/>
            <pc:sldMk cId="855725598" sldId="264"/>
            <ac:spMk id="11" creationId="{AB58EF07-17C2-48CF-ABB0-EEF1F17CB8F0}"/>
          </ac:spMkLst>
        </pc:spChg>
        <pc:spChg chg="add mod">
          <ac:chgData name="Muhammad Hami Asma'l ISMAIL" userId="a8660aee-7994-4c5b-bbca-19bd60ee1bac" providerId="ADAL" clId="{AEA88BA9-C364-4E78-B38C-1DF6849E014A}" dt="2020-11-09T16:14:01.297" v="2722" actId="14100"/>
          <ac:spMkLst>
            <pc:docMk/>
            <pc:sldMk cId="855725598" sldId="264"/>
            <ac:spMk id="12" creationId="{0E64C9B6-DEEB-4096-AD4D-F7FCCE4BB7B0}"/>
          </ac:spMkLst>
        </pc:spChg>
        <pc:spChg chg="add">
          <ac:chgData name="Muhammad Hami Asma'l ISMAIL" userId="a8660aee-7994-4c5b-bbca-19bd60ee1bac" providerId="ADAL" clId="{AEA88BA9-C364-4E78-B38C-1DF6849E014A}" dt="2020-11-09T13:42:01.877" v="947" actId="26606"/>
          <ac:spMkLst>
            <pc:docMk/>
            <pc:sldMk cId="855725598" sldId="264"/>
            <ac:spMk id="13" creationId="{AF2F604E-43BE-4DC3-B983-E071523364F8}"/>
          </ac:spMkLst>
        </pc:spChg>
        <pc:spChg chg="add">
          <ac:chgData name="Muhammad Hami Asma'l ISMAIL" userId="a8660aee-7994-4c5b-bbca-19bd60ee1bac" providerId="ADAL" clId="{AEA88BA9-C364-4E78-B38C-1DF6849E014A}" dt="2020-11-09T13:42:01.877" v="947" actId="26606"/>
          <ac:spMkLst>
            <pc:docMk/>
            <pc:sldMk cId="855725598" sldId="264"/>
            <ac:spMk id="15" creationId="{08C9B587-E65E-4B52-B37C-ABEBB6E87928}"/>
          </ac:spMkLst>
        </pc:spChg>
        <pc:picChg chg="add mod ord">
          <ac:chgData name="Muhammad Hami Asma'l ISMAIL" userId="a8660aee-7994-4c5b-bbca-19bd60ee1bac" providerId="ADAL" clId="{AEA88BA9-C364-4E78-B38C-1DF6849E014A}" dt="2020-11-09T13:42:01.877" v="947" actId="26606"/>
          <ac:picMkLst>
            <pc:docMk/>
            <pc:sldMk cId="855725598" sldId="264"/>
            <ac:picMk id="4" creationId="{7B570126-BCA4-4137-BF99-96B067DC4D58}"/>
          </ac:picMkLst>
        </pc:picChg>
      </pc:sldChg>
      <pc:sldChg chg="addSp delSp modSp add mod setBg modNotesTx">
        <pc:chgData name="Muhammad Hami Asma'l ISMAIL" userId="a8660aee-7994-4c5b-bbca-19bd60ee1bac" providerId="ADAL" clId="{AEA88BA9-C364-4E78-B38C-1DF6849E014A}" dt="2020-11-09T14:20:30.713" v="1642" actId="1076"/>
        <pc:sldMkLst>
          <pc:docMk/>
          <pc:sldMk cId="3929585904" sldId="265"/>
        </pc:sldMkLst>
        <pc:spChg chg="add del">
          <ac:chgData name="Muhammad Hami Asma'l ISMAIL" userId="a8660aee-7994-4c5b-bbca-19bd60ee1bac" providerId="ADAL" clId="{AEA88BA9-C364-4E78-B38C-1DF6849E014A}" dt="2020-11-09T13:47:01.769" v="965" actId="478"/>
          <ac:spMkLst>
            <pc:docMk/>
            <pc:sldMk cId="3929585904" sldId="265"/>
            <ac:spMk id="2" creationId="{D84163CD-E55A-46E5-874D-E44DCACF37EA}"/>
          </ac:spMkLst>
        </pc:spChg>
        <pc:spChg chg="add del">
          <ac:chgData name="Muhammad Hami Asma'l ISMAIL" userId="a8660aee-7994-4c5b-bbca-19bd60ee1bac" providerId="ADAL" clId="{AEA88BA9-C364-4E78-B38C-1DF6849E014A}" dt="2020-11-09T13:47:03.347" v="966" actId="478"/>
          <ac:spMkLst>
            <pc:docMk/>
            <pc:sldMk cId="3929585904" sldId="265"/>
            <ac:spMk id="3" creationId="{60D9A100-6B57-4D6F-B047-F673900EBC1D}"/>
          </ac:spMkLst>
        </pc:spChg>
        <pc:spChg chg="add del">
          <ac:chgData name="Muhammad Hami Asma'l ISMAIL" userId="a8660aee-7994-4c5b-bbca-19bd60ee1bac" providerId="ADAL" clId="{AEA88BA9-C364-4E78-B38C-1DF6849E014A}" dt="2020-11-09T13:46:38.228" v="957" actId="26606"/>
          <ac:spMkLst>
            <pc:docMk/>
            <pc:sldMk cId="3929585904" sldId="265"/>
            <ac:spMk id="71" creationId="{69E6EFEE-6516-482C-B143-F97F9BF89D0E}"/>
          </ac:spMkLst>
        </pc:spChg>
        <pc:spChg chg="add del">
          <ac:chgData name="Muhammad Hami Asma'l ISMAIL" userId="a8660aee-7994-4c5b-bbca-19bd60ee1bac" providerId="ADAL" clId="{AEA88BA9-C364-4E78-B38C-1DF6849E014A}" dt="2020-11-09T13:46:38.228" v="957" actId="26606"/>
          <ac:spMkLst>
            <pc:docMk/>
            <pc:sldMk cId="3929585904" sldId="265"/>
            <ac:spMk id="73" creationId="{3DF0D2C0-CD0C-470C-8851-D8B2CC417CB9}"/>
          </ac:spMkLst>
        </pc:spChg>
        <pc:spChg chg="add">
          <ac:chgData name="Muhammad Hami Asma'l ISMAIL" userId="a8660aee-7994-4c5b-bbca-19bd60ee1bac" providerId="ADAL" clId="{AEA88BA9-C364-4E78-B38C-1DF6849E014A}" dt="2020-11-09T14:19:44.109" v="1631" actId="26606"/>
          <ac:spMkLst>
            <pc:docMk/>
            <pc:sldMk cId="3929585904" sldId="265"/>
            <ac:spMk id="77" creationId="{69E6EFEE-6516-482C-B143-F97F9BF89D0E}"/>
          </ac:spMkLst>
        </pc:spChg>
        <pc:spChg chg="add">
          <ac:chgData name="Muhammad Hami Asma'l ISMAIL" userId="a8660aee-7994-4c5b-bbca-19bd60ee1bac" providerId="ADAL" clId="{AEA88BA9-C364-4E78-B38C-1DF6849E014A}" dt="2020-11-09T14:19:44.109" v="1631" actId="26606"/>
          <ac:spMkLst>
            <pc:docMk/>
            <pc:sldMk cId="3929585904" sldId="265"/>
            <ac:spMk id="79" creationId="{3DF0D2C0-CD0C-470C-8851-D8B2CC417CB9}"/>
          </ac:spMkLst>
        </pc:spChg>
        <pc:spChg chg="add del">
          <ac:chgData name="Muhammad Hami Asma'l ISMAIL" userId="a8660aee-7994-4c5b-bbca-19bd60ee1bac" providerId="ADAL" clId="{AEA88BA9-C364-4E78-B38C-1DF6849E014A}" dt="2020-11-09T13:46:56.811" v="964" actId="26606"/>
          <ac:spMkLst>
            <pc:docMk/>
            <pc:sldMk cId="3929585904" sldId="265"/>
            <ac:spMk id="3076" creationId="{6680F1D3-7650-4307-A001-0163AD371D29}"/>
          </ac:spMkLst>
        </pc:spChg>
        <pc:picChg chg="add del mod">
          <ac:chgData name="Muhammad Hami Asma'l ISMAIL" userId="a8660aee-7994-4c5b-bbca-19bd60ee1bac" providerId="ADAL" clId="{AEA88BA9-C364-4E78-B38C-1DF6849E014A}" dt="2020-11-09T13:49:11.763" v="973" actId="478"/>
          <ac:picMkLst>
            <pc:docMk/>
            <pc:sldMk cId="3929585904" sldId="265"/>
            <ac:picMk id="4" creationId="{EBCCE7B3-2F22-4FFF-93F9-32551D1CA9D9}"/>
          </ac:picMkLst>
        </pc:picChg>
        <pc:picChg chg="add del mod">
          <ac:chgData name="Muhammad Hami Asma'l ISMAIL" userId="a8660aee-7994-4c5b-bbca-19bd60ee1bac" providerId="ADAL" clId="{AEA88BA9-C364-4E78-B38C-1DF6849E014A}" dt="2020-11-09T13:48:29.333" v="969" actId="478"/>
          <ac:picMkLst>
            <pc:docMk/>
            <pc:sldMk cId="3929585904" sldId="265"/>
            <ac:picMk id="3074" creationId="{D084F232-53AC-4A3B-B547-373596536145}"/>
          </ac:picMkLst>
        </pc:picChg>
        <pc:picChg chg="add del mod">
          <ac:chgData name="Muhammad Hami Asma'l ISMAIL" userId="a8660aee-7994-4c5b-bbca-19bd60ee1bac" providerId="ADAL" clId="{AEA88BA9-C364-4E78-B38C-1DF6849E014A}" dt="2020-11-09T13:50:53.590" v="977" actId="478"/>
          <ac:picMkLst>
            <pc:docMk/>
            <pc:sldMk cId="3929585904" sldId="265"/>
            <ac:picMk id="3078" creationId="{747CD989-8048-4567-81AF-3817D583C59C}"/>
          </ac:picMkLst>
        </pc:picChg>
        <pc:picChg chg="add mod">
          <ac:chgData name="Muhammad Hami Asma'l ISMAIL" userId="a8660aee-7994-4c5b-bbca-19bd60ee1bac" providerId="ADAL" clId="{AEA88BA9-C364-4E78-B38C-1DF6849E014A}" dt="2020-11-09T14:20:30.713" v="1642" actId="1076"/>
          <ac:picMkLst>
            <pc:docMk/>
            <pc:sldMk cId="3929585904" sldId="265"/>
            <ac:picMk id="3080" creationId="{A3EB8A30-E9F4-43E5-9B85-FF46C3E452C5}"/>
          </ac:picMkLst>
        </pc:picChg>
      </pc:sldChg>
      <pc:sldChg chg="addSp delSp add del setBg delDesignElem">
        <pc:chgData name="Muhammad Hami Asma'l ISMAIL" userId="a8660aee-7994-4c5b-bbca-19bd60ee1bac" providerId="ADAL" clId="{AEA88BA9-C364-4E78-B38C-1DF6849E014A}" dt="2020-11-09T14:02:24.105" v="1070"/>
        <pc:sldMkLst>
          <pc:docMk/>
          <pc:sldMk cId="316710357" sldId="266"/>
        </pc:sldMkLst>
        <pc:spChg chg="add del">
          <ac:chgData name="Muhammad Hami Asma'l ISMAIL" userId="a8660aee-7994-4c5b-bbca-19bd60ee1bac" providerId="ADAL" clId="{AEA88BA9-C364-4E78-B38C-1DF6849E014A}" dt="2020-11-09T14:02:24.105" v="1070"/>
          <ac:spMkLst>
            <pc:docMk/>
            <pc:sldMk cId="316710357" sldId="266"/>
            <ac:spMk id="71" creationId="{0671A8AE-40A1-4631-A6B8-581AFF065482}"/>
          </ac:spMkLst>
        </pc:spChg>
        <pc:spChg chg="add del">
          <ac:chgData name="Muhammad Hami Asma'l ISMAIL" userId="a8660aee-7994-4c5b-bbca-19bd60ee1bac" providerId="ADAL" clId="{AEA88BA9-C364-4E78-B38C-1DF6849E014A}" dt="2020-11-09T14:02:24.105" v="1070"/>
          <ac:spMkLst>
            <pc:docMk/>
            <pc:sldMk cId="316710357" sldId="266"/>
            <ac:spMk id="73" creationId="{AB58EF07-17C2-48CF-ABB0-EEF1F17CB8F0}"/>
          </ac:spMkLst>
        </pc:spChg>
        <pc:spChg chg="add del">
          <ac:chgData name="Muhammad Hami Asma'l ISMAIL" userId="a8660aee-7994-4c5b-bbca-19bd60ee1bac" providerId="ADAL" clId="{AEA88BA9-C364-4E78-B38C-1DF6849E014A}" dt="2020-11-09T14:02:24.105" v="1070"/>
          <ac:spMkLst>
            <pc:docMk/>
            <pc:sldMk cId="316710357" sldId="266"/>
            <ac:spMk id="75" creationId="{AF2F604E-43BE-4DC3-B983-E071523364F8}"/>
          </ac:spMkLst>
        </pc:spChg>
        <pc:spChg chg="add del">
          <ac:chgData name="Muhammad Hami Asma'l ISMAIL" userId="a8660aee-7994-4c5b-bbca-19bd60ee1bac" providerId="ADAL" clId="{AEA88BA9-C364-4E78-B38C-1DF6849E014A}" dt="2020-11-09T14:02:24.105" v="1070"/>
          <ac:spMkLst>
            <pc:docMk/>
            <pc:sldMk cId="316710357" sldId="266"/>
            <ac:spMk id="77" creationId="{08C9B587-E65E-4B52-B37C-ABEBB6E87928}"/>
          </ac:spMkLst>
        </pc:spChg>
      </pc:sldChg>
      <pc:sldChg chg="modSp add ord modNotesTx">
        <pc:chgData name="Muhammad Hami Asma'l ISMAIL" userId="a8660aee-7994-4c5b-bbca-19bd60ee1bac" providerId="ADAL" clId="{AEA88BA9-C364-4E78-B38C-1DF6849E014A}" dt="2020-11-09T14:24:17.671" v="1692" actId="20577"/>
        <pc:sldMkLst>
          <pc:docMk/>
          <pc:sldMk cId="1414685130" sldId="266"/>
        </pc:sldMkLst>
        <pc:spChg chg="mod">
          <ac:chgData name="Muhammad Hami Asma'l ISMAIL" userId="a8660aee-7994-4c5b-bbca-19bd60ee1bac" providerId="ADAL" clId="{AEA88BA9-C364-4E78-B38C-1DF6849E014A}" dt="2020-11-09T14:02:41.880" v="1104" actId="20577"/>
          <ac:spMkLst>
            <pc:docMk/>
            <pc:sldMk cId="1414685130" sldId="266"/>
            <ac:spMk id="2" creationId="{59147483-0084-4B11-B576-01A28988B91A}"/>
          </ac:spMkLst>
        </pc:spChg>
        <pc:spChg chg="mod">
          <ac:chgData name="Muhammad Hami Asma'l ISMAIL" userId="a8660aee-7994-4c5b-bbca-19bd60ee1bac" providerId="ADAL" clId="{AEA88BA9-C364-4E78-B38C-1DF6849E014A}" dt="2020-11-09T14:24:17.671" v="1692" actId="20577"/>
          <ac:spMkLst>
            <pc:docMk/>
            <pc:sldMk cId="1414685130" sldId="266"/>
            <ac:spMk id="3" creationId="{C4A3B761-85D7-4299-9F65-A52F0CDB3FF5}"/>
          </ac:spMkLst>
        </pc:spChg>
      </pc:sldChg>
      <pc:sldChg chg="addSp delSp modSp add mod setBg">
        <pc:chgData name="Muhammad Hami Asma'l ISMAIL" userId="a8660aee-7994-4c5b-bbca-19bd60ee1bac" providerId="ADAL" clId="{AEA88BA9-C364-4E78-B38C-1DF6849E014A}" dt="2020-11-09T14:19:30.112" v="1630" actId="26606"/>
        <pc:sldMkLst>
          <pc:docMk/>
          <pc:sldMk cId="1267749222" sldId="267"/>
        </pc:sldMkLst>
        <pc:spChg chg="del">
          <ac:chgData name="Muhammad Hami Asma'l ISMAIL" userId="a8660aee-7994-4c5b-bbca-19bd60ee1bac" providerId="ADAL" clId="{AEA88BA9-C364-4E78-B38C-1DF6849E014A}" dt="2020-11-09T14:19:30.112" v="1630" actId="26606"/>
          <ac:spMkLst>
            <pc:docMk/>
            <pc:sldMk cId="1267749222" sldId="267"/>
            <ac:spMk id="2" creationId="{86BC7C5B-0927-4829-B2DE-5BE7801F6C3B}"/>
          </ac:spMkLst>
        </pc:spChg>
        <pc:spChg chg="del">
          <ac:chgData name="Muhammad Hami Asma'l ISMAIL" userId="a8660aee-7994-4c5b-bbca-19bd60ee1bac" providerId="ADAL" clId="{AEA88BA9-C364-4E78-B38C-1DF6849E014A}" dt="2020-11-09T14:19:18.521" v="1626"/>
          <ac:spMkLst>
            <pc:docMk/>
            <pc:sldMk cId="1267749222" sldId="267"/>
            <ac:spMk id="3" creationId="{5F4BADD1-1B03-484B-AF5B-65F0E520E10C}"/>
          </ac:spMkLst>
        </pc:spChg>
        <pc:spChg chg="add">
          <ac:chgData name="Muhammad Hami Asma'l ISMAIL" userId="a8660aee-7994-4c5b-bbca-19bd60ee1bac" providerId="ADAL" clId="{AEA88BA9-C364-4E78-B38C-1DF6849E014A}" dt="2020-11-09T14:19:30.112" v="1630" actId="26606"/>
          <ac:spMkLst>
            <pc:docMk/>
            <pc:sldMk cId="1267749222" sldId="267"/>
            <ac:spMk id="9" creationId="{69E6EFEE-6516-482C-B143-F97F9BF89D0E}"/>
          </ac:spMkLst>
        </pc:spChg>
        <pc:spChg chg="add">
          <ac:chgData name="Muhammad Hami Asma'l ISMAIL" userId="a8660aee-7994-4c5b-bbca-19bd60ee1bac" providerId="ADAL" clId="{AEA88BA9-C364-4E78-B38C-1DF6849E014A}" dt="2020-11-09T14:19:30.112" v="1630" actId="26606"/>
          <ac:spMkLst>
            <pc:docMk/>
            <pc:sldMk cId="1267749222" sldId="267"/>
            <ac:spMk id="11" creationId="{3DF0D2C0-CD0C-470C-8851-D8B2CC417CB9}"/>
          </ac:spMkLst>
        </pc:spChg>
        <pc:picChg chg="add mod">
          <ac:chgData name="Muhammad Hami Asma'l ISMAIL" userId="a8660aee-7994-4c5b-bbca-19bd60ee1bac" providerId="ADAL" clId="{AEA88BA9-C364-4E78-B38C-1DF6849E014A}" dt="2020-11-09T14:19:30.112" v="1630" actId="26606"/>
          <ac:picMkLst>
            <pc:docMk/>
            <pc:sldMk cId="1267749222" sldId="267"/>
            <ac:picMk id="4" creationId="{FF71F7BD-873E-4F00-B0E4-53D38F8D0F36}"/>
          </ac:picMkLst>
        </pc:picChg>
      </pc:sldChg>
      <pc:sldChg chg="modSp add ord modNotesTx">
        <pc:chgData name="Muhammad Hami Asma'l ISMAIL" userId="a8660aee-7994-4c5b-bbca-19bd60ee1bac" providerId="ADAL" clId="{AEA88BA9-C364-4E78-B38C-1DF6849E014A}" dt="2020-11-09T16:04:56.495" v="2673" actId="20577"/>
        <pc:sldMkLst>
          <pc:docMk/>
          <pc:sldMk cId="3186147096" sldId="268"/>
        </pc:sldMkLst>
        <pc:spChg chg="mod">
          <ac:chgData name="Muhammad Hami Asma'l ISMAIL" userId="a8660aee-7994-4c5b-bbca-19bd60ee1bac" providerId="ADAL" clId="{AEA88BA9-C364-4E78-B38C-1DF6849E014A}" dt="2020-11-09T14:23:39.378" v="1680" actId="20577"/>
          <ac:spMkLst>
            <pc:docMk/>
            <pc:sldMk cId="3186147096" sldId="268"/>
            <ac:spMk id="2" creationId="{59147483-0084-4B11-B576-01A28988B91A}"/>
          </ac:spMkLst>
        </pc:spChg>
        <pc:spChg chg="mod">
          <ac:chgData name="Muhammad Hami Asma'l ISMAIL" userId="a8660aee-7994-4c5b-bbca-19bd60ee1bac" providerId="ADAL" clId="{AEA88BA9-C364-4E78-B38C-1DF6849E014A}" dt="2020-11-09T16:04:56.495" v="2673" actId="20577"/>
          <ac:spMkLst>
            <pc:docMk/>
            <pc:sldMk cId="3186147096" sldId="268"/>
            <ac:spMk id="3" creationId="{C4A3B761-85D7-4299-9F65-A52F0CDB3FF5}"/>
          </ac:spMkLst>
        </pc:spChg>
      </pc:sldChg>
      <pc:sldChg chg="addSp delSp add del setBg delDesignElem">
        <pc:chgData name="Muhammad Hami Asma'l ISMAIL" userId="a8660aee-7994-4c5b-bbca-19bd60ee1bac" providerId="ADAL" clId="{AEA88BA9-C364-4E78-B38C-1DF6849E014A}" dt="2020-11-09T14:23:08.212" v="1645"/>
        <pc:sldMkLst>
          <pc:docMk/>
          <pc:sldMk cId="3665390236" sldId="268"/>
        </pc:sldMkLst>
        <pc:spChg chg="add del">
          <ac:chgData name="Muhammad Hami Asma'l ISMAIL" userId="a8660aee-7994-4c5b-bbca-19bd60ee1bac" providerId="ADAL" clId="{AEA88BA9-C364-4E78-B38C-1DF6849E014A}" dt="2020-11-09T14:23:08.212" v="1645"/>
          <ac:spMkLst>
            <pc:docMk/>
            <pc:sldMk cId="3665390236" sldId="268"/>
            <ac:spMk id="71" creationId="{0671A8AE-40A1-4631-A6B8-581AFF065482}"/>
          </ac:spMkLst>
        </pc:spChg>
        <pc:spChg chg="add del">
          <ac:chgData name="Muhammad Hami Asma'l ISMAIL" userId="a8660aee-7994-4c5b-bbca-19bd60ee1bac" providerId="ADAL" clId="{AEA88BA9-C364-4E78-B38C-1DF6849E014A}" dt="2020-11-09T14:23:08.212" v="1645"/>
          <ac:spMkLst>
            <pc:docMk/>
            <pc:sldMk cId="3665390236" sldId="268"/>
            <ac:spMk id="73" creationId="{AB58EF07-17C2-48CF-ABB0-EEF1F17CB8F0}"/>
          </ac:spMkLst>
        </pc:spChg>
        <pc:spChg chg="add del">
          <ac:chgData name="Muhammad Hami Asma'l ISMAIL" userId="a8660aee-7994-4c5b-bbca-19bd60ee1bac" providerId="ADAL" clId="{AEA88BA9-C364-4E78-B38C-1DF6849E014A}" dt="2020-11-09T14:23:08.212" v="1645"/>
          <ac:spMkLst>
            <pc:docMk/>
            <pc:sldMk cId="3665390236" sldId="268"/>
            <ac:spMk id="75" creationId="{AF2F604E-43BE-4DC3-B983-E071523364F8}"/>
          </ac:spMkLst>
        </pc:spChg>
        <pc:spChg chg="add del">
          <ac:chgData name="Muhammad Hami Asma'l ISMAIL" userId="a8660aee-7994-4c5b-bbca-19bd60ee1bac" providerId="ADAL" clId="{AEA88BA9-C364-4E78-B38C-1DF6849E014A}" dt="2020-11-09T14:23:08.212" v="1645"/>
          <ac:spMkLst>
            <pc:docMk/>
            <pc:sldMk cId="3665390236" sldId="268"/>
            <ac:spMk id="77" creationId="{08C9B587-E65E-4B52-B37C-ABEBB6E87928}"/>
          </ac:spMkLst>
        </pc:spChg>
      </pc:sldChg>
      <pc:sldChg chg="addSp modSp add ord modNotesTx">
        <pc:chgData name="Muhammad Hami Asma'l ISMAIL" userId="a8660aee-7994-4c5b-bbca-19bd60ee1bac" providerId="ADAL" clId="{AEA88BA9-C364-4E78-B38C-1DF6849E014A}" dt="2020-11-09T15:57:21.522" v="2223" actId="20577"/>
        <pc:sldMkLst>
          <pc:docMk/>
          <pc:sldMk cId="4168507540" sldId="269"/>
        </pc:sldMkLst>
        <pc:spChg chg="mod">
          <ac:chgData name="Muhammad Hami Asma'l ISMAIL" userId="a8660aee-7994-4c5b-bbca-19bd60ee1bac" providerId="ADAL" clId="{AEA88BA9-C364-4E78-B38C-1DF6849E014A}" dt="2020-11-09T14:36:16.181" v="1919" actId="20577"/>
          <ac:spMkLst>
            <pc:docMk/>
            <pc:sldMk cId="4168507540" sldId="269"/>
            <ac:spMk id="2" creationId="{59147483-0084-4B11-B576-01A28988B91A}"/>
          </ac:spMkLst>
        </pc:spChg>
        <pc:spChg chg="mod">
          <ac:chgData name="Muhammad Hami Asma'l ISMAIL" userId="a8660aee-7994-4c5b-bbca-19bd60ee1bac" providerId="ADAL" clId="{AEA88BA9-C364-4E78-B38C-1DF6849E014A}" dt="2020-11-09T15:07:06.221" v="2134" actId="1076"/>
          <ac:spMkLst>
            <pc:docMk/>
            <pc:sldMk cId="4168507540" sldId="269"/>
            <ac:spMk id="3" creationId="{C4A3B761-85D7-4299-9F65-A52F0CDB3FF5}"/>
          </ac:spMkLst>
        </pc:spChg>
        <pc:spChg chg="add mod">
          <ac:chgData name="Muhammad Hami Asma'l ISMAIL" userId="a8660aee-7994-4c5b-bbca-19bd60ee1bac" providerId="ADAL" clId="{AEA88BA9-C364-4E78-B38C-1DF6849E014A}" dt="2020-11-09T15:06:58.948" v="2130" actId="1076"/>
          <ac:spMkLst>
            <pc:docMk/>
            <pc:sldMk cId="4168507540" sldId="269"/>
            <ac:spMk id="9" creationId="{264A90FE-D234-4503-A24F-610DDA038475}"/>
          </ac:spMkLst>
        </pc:spChg>
      </pc:sldChg>
      <pc:sldChg chg="addSp delSp modSp add ord">
        <pc:chgData name="Muhammad Hami Asma'l ISMAIL" userId="a8660aee-7994-4c5b-bbca-19bd60ee1bac" providerId="ADAL" clId="{AEA88BA9-C364-4E78-B38C-1DF6849E014A}" dt="2020-11-09T15:56:05.188" v="2222" actId="20577"/>
        <pc:sldMkLst>
          <pc:docMk/>
          <pc:sldMk cId="3376274449" sldId="270"/>
        </pc:sldMkLst>
        <pc:spChg chg="mod">
          <ac:chgData name="Muhammad Hami Asma'l ISMAIL" userId="a8660aee-7994-4c5b-bbca-19bd60ee1bac" providerId="ADAL" clId="{AEA88BA9-C364-4E78-B38C-1DF6849E014A}" dt="2020-11-09T15:56:05.188" v="2222" actId="20577"/>
          <ac:spMkLst>
            <pc:docMk/>
            <pc:sldMk cId="3376274449" sldId="270"/>
            <ac:spMk id="2" creationId="{69003F9E-2EB0-443D-B0EB-25498D0CC3E6}"/>
          </ac:spMkLst>
        </pc:spChg>
        <pc:spChg chg="del">
          <ac:chgData name="Muhammad Hami Asma'l ISMAIL" userId="a8660aee-7994-4c5b-bbca-19bd60ee1bac" providerId="ADAL" clId="{AEA88BA9-C364-4E78-B38C-1DF6849E014A}" dt="2020-11-09T14:37:22.910" v="1921"/>
          <ac:spMkLst>
            <pc:docMk/>
            <pc:sldMk cId="3376274449" sldId="270"/>
            <ac:spMk id="3" creationId="{4838CF70-14F4-4197-9AA7-AA414FDC8D54}"/>
          </ac:spMkLst>
        </pc:spChg>
        <pc:picChg chg="add mod">
          <ac:chgData name="Muhammad Hami Asma'l ISMAIL" userId="a8660aee-7994-4c5b-bbca-19bd60ee1bac" providerId="ADAL" clId="{AEA88BA9-C364-4E78-B38C-1DF6849E014A}" dt="2020-11-09T15:55:38.578" v="2184" actId="1076"/>
          <ac:picMkLst>
            <pc:docMk/>
            <pc:sldMk cId="3376274449" sldId="270"/>
            <ac:picMk id="4" creationId="{C979205D-E193-4091-A61A-E2D16CE06DD6}"/>
          </ac:picMkLst>
        </pc:picChg>
      </pc:sldChg>
      <pc:sldChg chg="addSp delSp modSp add modNotesTx">
        <pc:chgData name="Muhammad Hami Asma'l ISMAIL" userId="a8660aee-7994-4c5b-bbca-19bd60ee1bac" providerId="ADAL" clId="{AEA88BA9-C364-4E78-B38C-1DF6849E014A}" dt="2020-11-10T09:38:55.849" v="3229" actId="20577"/>
        <pc:sldMkLst>
          <pc:docMk/>
          <pc:sldMk cId="1116215493" sldId="271"/>
        </pc:sldMkLst>
        <pc:spChg chg="mod">
          <ac:chgData name="Muhammad Hami Asma'l ISMAIL" userId="a8660aee-7994-4c5b-bbca-19bd60ee1bac" providerId="ADAL" clId="{AEA88BA9-C364-4E78-B38C-1DF6849E014A}" dt="2020-11-09T14:39:20.947" v="1946" actId="20577"/>
          <ac:spMkLst>
            <pc:docMk/>
            <pc:sldMk cId="1116215493" sldId="271"/>
            <ac:spMk id="2" creationId="{78E29734-706F-4A09-BCC1-77810112E420}"/>
          </ac:spMkLst>
        </pc:spChg>
        <pc:spChg chg="del">
          <ac:chgData name="Muhammad Hami Asma'l ISMAIL" userId="a8660aee-7994-4c5b-bbca-19bd60ee1bac" providerId="ADAL" clId="{AEA88BA9-C364-4E78-B38C-1DF6849E014A}" dt="2020-11-09T14:45:00.660" v="1947"/>
          <ac:spMkLst>
            <pc:docMk/>
            <pc:sldMk cId="1116215493" sldId="271"/>
            <ac:spMk id="3" creationId="{A59420C2-7DEB-4AE7-9D95-DF2791D6F6DB}"/>
          </ac:spMkLst>
        </pc:spChg>
        <pc:picChg chg="add mod">
          <ac:chgData name="Muhammad Hami Asma'l ISMAIL" userId="a8660aee-7994-4c5b-bbca-19bd60ee1bac" providerId="ADAL" clId="{AEA88BA9-C364-4E78-B38C-1DF6849E014A}" dt="2020-11-09T14:45:02.766" v="1948" actId="1076"/>
          <ac:picMkLst>
            <pc:docMk/>
            <pc:sldMk cId="1116215493" sldId="271"/>
            <ac:picMk id="5122" creationId="{8E02097F-3150-4BDA-89F7-CA4CABCF5F5A}"/>
          </ac:picMkLst>
        </pc:picChg>
      </pc:sldChg>
      <pc:sldChg chg="addSp delSp modSp add modNotesTx">
        <pc:chgData name="Muhammad Hami Asma'l ISMAIL" userId="a8660aee-7994-4c5b-bbca-19bd60ee1bac" providerId="ADAL" clId="{AEA88BA9-C364-4E78-B38C-1DF6849E014A}" dt="2020-11-10T09:37:59.681" v="3228" actId="20577"/>
        <pc:sldMkLst>
          <pc:docMk/>
          <pc:sldMk cId="2446980157" sldId="272"/>
        </pc:sldMkLst>
        <pc:spChg chg="mod">
          <ac:chgData name="Muhammad Hami Asma'l ISMAIL" userId="a8660aee-7994-4c5b-bbca-19bd60ee1bac" providerId="ADAL" clId="{AEA88BA9-C364-4E78-B38C-1DF6849E014A}" dt="2020-11-09T14:45:50.260" v="1996" actId="20577"/>
          <ac:spMkLst>
            <pc:docMk/>
            <pc:sldMk cId="2446980157" sldId="272"/>
            <ac:spMk id="2" creationId="{78E29734-706F-4A09-BCC1-77810112E420}"/>
          </ac:spMkLst>
        </pc:spChg>
        <pc:spChg chg="add del mod">
          <ac:chgData name="Muhammad Hami Asma'l ISMAIL" userId="a8660aee-7994-4c5b-bbca-19bd60ee1bac" providerId="ADAL" clId="{AEA88BA9-C364-4E78-B38C-1DF6849E014A}" dt="2020-11-09T14:48:29.476" v="1998"/>
          <ac:spMkLst>
            <pc:docMk/>
            <pc:sldMk cId="2446980157" sldId="272"/>
            <ac:spMk id="3" creationId="{FECF5E2D-3BE9-4B9C-A441-DB21D0E62641}"/>
          </ac:spMkLst>
        </pc:spChg>
        <pc:picChg chg="del">
          <ac:chgData name="Muhammad Hami Asma'l ISMAIL" userId="a8660aee-7994-4c5b-bbca-19bd60ee1bac" providerId="ADAL" clId="{AEA88BA9-C364-4E78-B38C-1DF6849E014A}" dt="2020-11-09T14:48:20.509" v="1997" actId="478"/>
          <ac:picMkLst>
            <pc:docMk/>
            <pc:sldMk cId="2446980157" sldId="272"/>
            <ac:picMk id="5122" creationId="{8E02097F-3150-4BDA-89F7-CA4CABCF5F5A}"/>
          </ac:picMkLst>
        </pc:picChg>
        <pc:picChg chg="add mod">
          <ac:chgData name="Muhammad Hami Asma'l ISMAIL" userId="a8660aee-7994-4c5b-bbca-19bd60ee1bac" providerId="ADAL" clId="{AEA88BA9-C364-4E78-B38C-1DF6849E014A}" dt="2020-11-09T14:52:47.172" v="2009" actId="1076"/>
          <ac:picMkLst>
            <pc:docMk/>
            <pc:sldMk cId="2446980157" sldId="272"/>
            <ac:picMk id="9218" creationId="{DB81B79E-5C4C-4A61-9E6E-FF1E9CC2F758}"/>
          </ac:picMkLst>
        </pc:picChg>
        <pc:picChg chg="add del mod">
          <ac:chgData name="Muhammad Hami Asma'l ISMAIL" userId="a8660aee-7994-4c5b-bbca-19bd60ee1bac" providerId="ADAL" clId="{AEA88BA9-C364-4E78-B38C-1DF6849E014A}" dt="2020-11-09T14:52:37.447" v="2005" actId="478"/>
          <ac:picMkLst>
            <pc:docMk/>
            <pc:sldMk cId="2446980157" sldId="272"/>
            <ac:picMk id="9220" creationId="{25B55686-74B1-43C1-900A-691A500957D3}"/>
          </ac:picMkLst>
        </pc:picChg>
        <pc:picChg chg="add mod">
          <ac:chgData name="Muhammad Hami Asma'l ISMAIL" userId="a8660aee-7994-4c5b-bbca-19bd60ee1bac" providerId="ADAL" clId="{AEA88BA9-C364-4E78-B38C-1DF6849E014A}" dt="2020-11-09T14:52:47.996" v="2010" actId="1076"/>
          <ac:picMkLst>
            <pc:docMk/>
            <pc:sldMk cId="2446980157" sldId="272"/>
            <ac:picMk id="9222" creationId="{3CD04985-B113-4CF8-9D7E-1AE39371624B}"/>
          </ac:picMkLst>
        </pc:picChg>
      </pc:sldChg>
      <pc:sldChg chg="addSp delSp modSp add modNotesTx">
        <pc:chgData name="Muhammad Hami Asma'l ISMAIL" userId="a8660aee-7994-4c5b-bbca-19bd60ee1bac" providerId="ADAL" clId="{AEA88BA9-C364-4E78-B38C-1DF6849E014A}" dt="2020-11-10T09:39:51.647" v="3231" actId="20577"/>
        <pc:sldMkLst>
          <pc:docMk/>
          <pc:sldMk cId="2238756596" sldId="273"/>
        </pc:sldMkLst>
        <pc:spChg chg="mod">
          <ac:chgData name="Muhammad Hami Asma'l ISMAIL" userId="a8660aee-7994-4c5b-bbca-19bd60ee1bac" providerId="ADAL" clId="{AEA88BA9-C364-4E78-B38C-1DF6849E014A}" dt="2020-11-09T14:53:42.820" v="2035" actId="20577"/>
          <ac:spMkLst>
            <pc:docMk/>
            <pc:sldMk cId="2238756596" sldId="273"/>
            <ac:spMk id="2" creationId="{7CAED5ED-DC13-4AD4-ABE4-988442CFD256}"/>
          </ac:spMkLst>
        </pc:spChg>
        <pc:spChg chg="del">
          <ac:chgData name="Muhammad Hami Asma'l ISMAIL" userId="a8660aee-7994-4c5b-bbca-19bd60ee1bac" providerId="ADAL" clId="{AEA88BA9-C364-4E78-B38C-1DF6849E014A}" dt="2020-11-09T14:57:22.146" v="2036"/>
          <ac:spMkLst>
            <pc:docMk/>
            <pc:sldMk cId="2238756596" sldId="273"/>
            <ac:spMk id="3" creationId="{FC7F6F28-3891-4F2F-89BD-487697730D77}"/>
          </ac:spMkLst>
        </pc:spChg>
        <pc:spChg chg="add del mod">
          <ac:chgData name="Muhammad Hami Asma'l ISMAIL" userId="a8660aee-7994-4c5b-bbca-19bd60ee1bac" providerId="ADAL" clId="{AEA88BA9-C364-4E78-B38C-1DF6849E014A}" dt="2020-11-09T14:59:03.387" v="2043"/>
          <ac:spMkLst>
            <pc:docMk/>
            <pc:sldMk cId="2238756596" sldId="273"/>
            <ac:spMk id="4" creationId="{19CA6C47-0F72-47FF-8321-BCAB66E7636D}"/>
          </ac:spMkLst>
        </pc:spChg>
        <pc:spChg chg="add del mod">
          <ac:chgData name="Muhammad Hami Asma'l ISMAIL" userId="a8660aee-7994-4c5b-bbca-19bd60ee1bac" providerId="ADAL" clId="{AEA88BA9-C364-4E78-B38C-1DF6849E014A}" dt="2020-11-09T14:59:33.132" v="2049"/>
          <ac:spMkLst>
            <pc:docMk/>
            <pc:sldMk cId="2238756596" sldId="273"/>
            <ac:spMk id="8" creationId="{BE6382B4-5D26-434D-884B-FA2CB0BD51B8}"/>
          </ac:spMkLst>
        </pc:spChg>
        <pc:picChg chg="add del mod">
          <ac:chgData name="Muhammad Hami Asma'l ISMAIL" userId="a8660aee-7994-4c5b-bbca-19bd60ee1bac" providerId="ADAL" clId="{AEA88BA9-C364-4E78-B38C-1DF6849E014A}" dt="2020-11-09T14:59:30.216" v="2046" actId="478"/>
          <ac:picMkLst>
            <pc:docMk/>
            <pc:sldMk cId="2238756596" sldId="273"/>
            <ac:picMk id="6" creationId="{19F62C5A-CC3E-4904-9B80-9CD755644AC7}"/>
          </ac:picMkLst>
        </pc:picChg>
        <pc:picChg chg="add del mod">
          <ac:chgData name="Muhammad Hami Asma'l ISMAIL" userId="a8660aee-7994-4c5b-bbca-19bd60ee1bac" providerId="ADAL" clId="{AEA88BA9-C364-4E78-B38C-1DF6849E014A}" dt="2020-11-09T14:58:26.864" v="2038" actId="478"/>
          <ac:picMkLst>
            <pc:docMk/>
            <pc:sldMk cId="2238756596" sldId="273"/>
            <ac:picMk id="10242" creationId="{016CE798-C945-45E3-88CD-B7930590A2C6}"/>
          </ac:picMkLst>
        </pc:picChg>
        <pc:picChg chg="add del mod">
          <ac:chgData name="Muhammad Hami Asma'l ISMAIL" userId="a8660aee-7994-4c5b-bbca-19bd60ee1bac" providerId="ADAL" clId="{AEA88BA9-C364-4E78-B38C-1DF6849E014A}" dt="2020-11-09T14:59:02.937" v="2042" actId="478"/>
          <ac:picMkLst>
            <pc:docMk/>
            <pc:sldMk cId="2238756596" sldId="273"/>
            <ac:picMk id="10244" creationId="{75E5B617-69B1-4D97-88D6-3643153AEE5F}"/>
          </ac:picMkLst>
        </pc:picChg>
        <pc:picChg chg="add del">
          <ac:chgData name="Muhammad Hami Asma'l ISMAIL" userId="a8660aee-7994-4c5b-bbca-19bd60ee1bac" providerId="ADAL" clId="{AEA88BA9-C364-4E78-B38C-1DF6849E014A}" dt="2020-11-09T14:59:32.310" v="2048"/>
          <ac:picMkLst>
            <pc:docMk/>
            <pc:sldMk cId="2238756596" sldId="273"/>
            <ac:picMk id="10246" creationId="{AE7E1339-FD05-4FD5-BAC9-7FC6B021D500}"/>
          </ac:picMkLst>
        </pc:picChg>
        <pc:picChg chg="add">
          <ac:chgData name="Muhammad Hami Asma'l ISMAIL" userId="a8660aee-7994-4c5b-bbca-19bd60ee1bac" providerId="ADAL" clId="{AEA88BA9-C364-4E78-B38C-1DF6849E014A}" dt="2020-11-09T14:59:33.132" v="2049"/>
          <ac:picMkLst>
            <pc:docMk/>
            <pc:sldMk cId="2238756596" sldId="273"/>
            <ac:picMk id="10248" creationId="{81D734EF-4BE2-4523-B75C-D47F3BCB1671}"/>
          </ac:picMkLst>
        </pc:picChg>
      </pc:sldChg>
      <pc:sldChg chg="addSp delSp modSp add">
        <pc:chgData name="Muhammad Hami Asma'l ISMAIL" userId="a8660aee-7994-4c5b-bbca-19bd60ee1bac" providerId="ADAL" clId="{AEA88BA9-C364-4E78-B38C-1DF6849E014A}" dt="2020-11-09T15:24:38.792" v="2142" actId="1076"/>
        <pc:sldMkLst>
          <pc:docMk/>
          <pc:sldMk cId="2717190075" sldId="274"/>
        </pc:sldMkLst>
        <pc:spChg chg="mod">
          <ac:chgData name="Muhammad Hami Asma'l ISMAIL" userId="a8660aee-7994-4c5b-bbca-19bd60ee1bac" providerId="ADAL" clId="{AEA88BA9-C364-4E78-B38C-1DF6849E014A}" dt="2020-11-09T15:04:15.676" v="2075" actId="20577"/>
          <ac:spMkLst>
            <pc:docMk/>
            <pc:sldMk cId="2717190075" sldId="274"/>
            <ac:spMk id="2" creationId="{7CAED5ED-DC13-4AD4-ABE4-988442CFD256}"/>
          </ac:spMkLst>
        </pc:spChg>
        <pc:spChg chg="add del mod">
          <ac:chgData name="Muhammad Hami Asma'l ISMAIL" userId="a8660aee-7994-4c5b-bbca-19bd60ee1bac" providerId="ADAL" clId="{AEA88BA9-C364-4E78-B38C-1DF6849E014A}" dt="2020-11-09T15:24:29.358" v="2140"/>
          <ac:spMkLst>
            <pc:docMk/>
            <pc:sldMk cId="2717190075" sldId="274"/>
            <ac:spMk id="3" creationId="{2E6B51C9-ACEF-49C2-A59C-0E126214DA7D}"/>
          </ac:spMkLst>
        </pc:spChg>
        <pc:picChg chg="del">
          <ac:chgData name="Muhammad Hami Asma'l ISMAIL" userId="a8660aee-7994-4c5b-bbca-19bd60ee1bac" providerId="ADAL" clId="{AEA88BA9-C364-4E78-B38C-1DF6849E014A}" dt="2020-11-09T15:24:20.341" v="2139" actId="478"/>
          <ac:picMkLst>
            <pc:docMk/>
            <pc:sldMk cId="2717190075" sldId="274"/>
            <ac:picMk id="10248" creationId="{81D734EF-4BE2-4523-B75C-D47F3BCB1671}"/>
          </ac:picMkLst>
        </pc:picChg>
        <pc:picChg chg="add mod">
          <ac:chgData name="Muhammad Hami Asma'l ISMAIL" userId="a8660aee-7994-4c5b-bbca-19bd60ee1bac" providerId="ADAL" clId="{AEA88BA9-C364-4E78-B38C-1DF6849E014A}" dt="2020-11-09T15:24:38.792" v="2142" actId="1076"/>
          <ac:picMkLst>
            <pc:docMk/>
            <pc:sldMk cId="2717190075" sldId="274"/>
            <ac:picMk id="15362" creationId="{69512A5E-E30B-463D-8BEA-C91C1F4FAF09}"/>
          </ac:picMkLst>
        </pc:picChg>
      </pc:sldChg>
      <pc:sldChg chg="addSp delSp modSp add modNotesTx">
        <pc:chgData name="Muhammad Hami Asma'l ISMAIL" userId="a8660aee-7994-4c5b-bbca-19bd60ee1bac" providerId="ADAL" clId="{AEA88BA9-C364-4E78-B38C-1DF6849E014A}" dt="2020-11-10T09:42:14.107" v="3235" actId="20577"/>
        <pc:sldMkLst>
          <pc:docMk/>
          <pc:sldMk cId="1318929252" sldId="275"/>
        </pc:sldMkLst>
        <pc:spChg chg="mod">
          <ac:chgData name="Muhammad Hami Asma'l ISMAIL" userId="a8660aee-7994-4c5b-bbca-19bd60ee1bac" providerId="ADAL" clId="{AEA88BA9-C364-4E78-B38C-1DF6849E014A}" dt="2020-11-09T15:04:32.560" v="2095" actId="20577"/>
          <ac:spMkLst>
            <pc:docMk/>
            <pc:sldMk cId="1318929252" sldId="275"/>
            <ac:spMk id="2" creationId="{7CAED5ED-DC13-4AD4-ABE4-988442CFD256}"/>
          </ac:spMkLst>
        </pc:spChg>
        <pc:spChg chg="add del mod">
          <ac:chgData name="Muhammad Hami Asma'l ISMAIL" userId="a8660aee-7994-4c5b-bbca-19bd60ee1bac" providerId="ADAL" clId="{AEA88BA9-C364-4E78-B38C-1DF6849E014A}" dt="2020-11-09T15:29:58.261" v="2147"/>
          <ac:spMkLst>
            <pc:docMk/>
            <pc:sldMk cId="1318929252" sldId="275"/>
            <ac:spMk id="3" creationId="{042363C7-9A31-4859-815C-9A5E86FC1890}"/>
          </ac:spMkLst>
        </pc:spChg>
        <pc:picChg chg="add mod">
          <ac:chgData name="Muhammad Hami Asma'l ISMAIL" userId="a8660aee-7994-4c5b-bbca-19bd60ee1bac" providerId="ADAL" clId="{AEA88BA9-C364-4E78-B38C-1DF6849E014A}" dt="2020-11-09T15:30:01.933" v="2149" actId="1076"/>
          <ac:picMkLst>
            <pc:docMk/>
            <pc:sldMk cId="1318929252" sldId="275"/>
            <ac:picMk id="6" creationId="{54431EDB-97E8-40F2-B7FD-7F3D75336911}"/>
          </ac:picMkLst>
        </pc:picChg>
        <pc:picChg chg="del">
          <ac:chgData name="Muhammad Hami Asma'l ISMAIL" userId="a8660aee-7994-4c5b-bbca-19bd60ee1bac" providerId="ADAL" clId="{AEA88BA9-C364-4E78-B38C-1DF6849E014A}" dt="2020-11-09T15:29:51.947" v="2143" actId="478"/>
          <ac:picMkLst>
            <pc:docMk/>
            <pc:sldMk cId="1318929252" sldId="275"/>
            <ac:picMk id="10248" creationId="{81D734EF-4BE2-4523-B75C-D47F3BCB1671}"/>
          </ac:picMkLst>
        </pc:picChg>
        <pc:picChg chg="add del mod">
          <ac:chgData name="Muhammad Hami Asma'l ISMAIL" userId="a8660aee-7994-4c5b-bbca-19bd60ee1bac" providerId="ADAL" clId="{AEA88BA9-C364-4E78-B38C-1DF6849E014A}" dt="2020-11-09T15:29:57.240" v="2146"/>
          <ac:picMkLst>
            <pc:docMk/>
            <pc:sldMk cId="1318929252" sldId="275"/>
            <ac:picMk id="14338" creationId="{53836D3B-52E9-42F4-A872-70E97EAB95D4}"/>
          </ac:picMkLst>
        </pc:picChg>
      </pc:sldChg>
      <pc:sldChg chg="addSp delSp modSp add modNotesTx">
        <pc:chgData name="Muhammad Hami Asma'l ISMAIL" userId="a8660aee-7994-4c5b-bbca-19bd60ee1bac" providerId="ADAL" clId="{AEA88BA9-C364-4E78-B38C-1DF6849E014A}" dt="2020-11-10T09:42:54.016" v="3239" actId="20577"/>
        <pc:sldMkLst>
          <pc:docMk/>
          <pc:sldMk cId="1395127911" sldId="276"/>
        </pc:sldMkLst>
        <pc:spChg chg="mod">
          <ac:chgData name="Muhammad Hami Asma'l ISMAIL" userId="a8660aee-7994-4c5b-bbca-19bd60ee1bac" providerId="ADAL" clId="{AEA88BA9-C364-4E78-B38C-1DF6849E014A}" dt="2020-11-09T15:04:50.680" v="2097"/>
          <ac:spMkLst>
            <pc:docMk/>
            <pc:sldMk cId="1395127911" sldId="276"/>
            <ac:spMk id="2" creationId="{7CAED5ED-DC13-4AD4-ABE4-988442CFD256}"/>
          </ac:spMkLst>
        </pc:spChg>
        <pc:spChg chg="add del mod">
          <ac:chgData name="Muhammad Hami Asma'l ISMAIL" userId="a8660aee-7994-4c5b-bbca-19bd60ee1bac" providerId="ADAL" clId="{AEA88BA9-C364-4E78-B38C-1DF6849E014A}" dt="2020-11-09T15:31:34.986" v="2151"/>
          <ac:spMkLst>
            <pc:docMk/>
            <pc:sldMk cId="1395127911" sldId="276"/>
            <ac:spMk id="3" creationId="{368CCB17-7CF9-4DCA-9133-D0FA8A0EEE1C}"/>
          </ac:spMkLst>
        </pc:spChg>
        <pc:spChg chg="add del mod">
          <ac:chgData name="Muhammad Hami Asma'l ISMAIL" userId="a8660aee-7994-4c5b-bbca-19bd60ee1bac" providerId="ADAL" clId="{AEA88BA9-C364-4E78-B38C-1DF6849E014A}" dt="2020-11-09T15:32:10.260" v="2153"/>
          <ac:spMkLst>
            <pc:docMk/>
            <pc:sldMk cId="1395127911" sldId="276"/>
            <ac:spMk id="4" creationId="{9F31D58C-B5DC-4D8D-AF24-BA5DB298ADDE}"/>
          </ac:spMkLst>
        </pc:spChg>
        <pc:spChg chg="add del mod">
          <ac:chgData name="Muhammad Hami Asma'l ISMAIL" userId="a8660aee-7994-4c5b-bbca-19bd60ee1bac" providerId="ADAL" clId="{AEA88BA9-C364-4E78-B38C-1DF6849E014A}" dt="2020-11-09T15:41:36.812" v="2157"/>
          <ac:spMkLst>
            <pc:docMk/>
            <pc:sldMk cId="1395127911" sldId="276"/>
            <ac:spMk id="5" creationId="{02CF0D29-BAC6-4617-BE1B-BE9F97528921}"/>
          </ac:spMkLst>
        </pc:spChg>
        <pc:spChg chg="add del mod">
          <ac:chgData name="Muhammad Hami Asma'l ISMAIL" userId="a8660aee-7994-4c5b-bbca-19bd60ee1bac" providerId="ADAL" clId="{AEA88BA9-C364-4E78-B38C-1DF6849E014A}" dt="2020-11-09T15:42:57.562" v="2167" actId="478"/>
          <ac:spMkLst>
            <pc:docMk/>
            <pc:sldMk cId="1395127911" sldId="276"/>
            <ac:spMk id="6" creationId="{E52619D1-17CA-4077-9B11-8B6FC7733285}"/>
          </ac:spMkLst>
        </pc:spChg>
        <pc:picChg chg="del">
          <ac:chgData name="Muhammad Hami Asma'l ISMAIL" userId="a8660aee-7994-4c5b-bbca-19bd60ee1bac" providerId="ADAL" clId="{AEA88BA9-C364-4E78-B38C-1DF6849E014A}" dt="2020-11-09T15:31:32.307" v="2150" actId="478"/>
          <ac:picMkLst>
            <pc:docMk/>
            <pc:sldMk cId="1395127911" sldId="276"/>
            <ac:picMk id="10248" creationId="{81D734EF-4BE2-4523-B75C-D47F3BCB1671}"/>
          </ac:picMkLst>
        </pc:picChg>
        <pc:picChg chg="add del">
          <ac:chgData name="Muhammad Hami Asma'l ISMAIL" userId="a8660aee-7994-4c5b-bbca-19bd60ee1bac" providerId="ADAL" clId="{AEA88BA9-C364-4E78-B38C-1DF6849E014A}" dt="2020-11-09T15:32:05.721" v="2152" actId="478"/>
          <ac:picMkLst>
            <pc:docMk/>
            <pc:sldMk cId="1395127911" sldId="276"/>
            <ac:picMk id="13314" creationId="{91F9F008-82BC-4CD7-9F68-D596CA164862}"/>
          </ac:picMkLst>
        </pc:picChg>
        <pc:picChg chg="add del mod">
          <ac:chgData name="Muhammad Hami Asma'l ISMAIL" userId="a8660aee-7994-4c5b-bbca-19bd60ee1bac" providerId="ADAL" clId="{AEA88BA9-C364-4E78-B38C-1DF6849E014A}" dt="2020-11-09T15:41:34.438" v="2156" actId="478"/>
          <ac:picMkLst>
            <pc:docMk/>
            <pc:sldMk cId="1395127911" sldId="276"/>
            <ac:picMk id="13316" creationId="{DC226BEE-24FA-442E-BD35-30D8699974EA}"/>
          </ac:picMkLst>
        </pc:picChg>
        <pc:picChg chg="add del">
          <ac:chgData name="Muhammad Hami Asma'l ISMAIL" userId="a8660aee-7994-4c5b-bbca-19bd60ee1bac" providerId="ADAL" clId="{AEA88BA9-C364-4E78-B38C-1DF6849E014A}" dt="2020-11-09T15:42:57.562" v="2167" actId="478"/>
          <ac:picMkLst>
            <pc:docMk/>
            <pc:sldMk cId="1395127911" sldId="276"/>
            <ac:picMk id="13318" creationId="{57A64793-9AF8-48BA-B58A-B7AFB1070555}"/>
          </ac:picMkLst>
        </pc:picChg>
        <pc:picChg chg="add del">
          <ac:chgData name="Muhammad Hami Asma'l ISMAIL" userId="a8660aee-7994-4c5b-bbca-19bd60ee1bac" providerId="ADAL" clId="{AEA88BA9-C364-4E78-B38C-1DF6849E014A}" dt="2020-11-09T15:42:45.327" v="2160"/>
          <ac:picMkLst>
            <pc:docMk/>
            <pc:sldMk cId="1395127911" sldId="276"/>
            <ac:picMk id="13320" creationId="{09449272-6E91-467F-855B-8AD931858773}"/>
          </ac:picMkLst>
        </pc:picChg>
        <pc:picChg chg="add del mod">
          <ac:chgData name="Muhammad Hami Asma'l ISMAIL" userId="a8660aee-7994-4c5b-bbca-19bd60ee1bac" providerId="ADAL" clId="{AEA88BA9-C364-4E78-B38C-1DF6849E014A}" dt="2020-11-09T15:42:56.909" v="2166"/>
          <ac:picMkLst>
            <pc:docMk/>
            <pc:sldMk cId="1395127911" sldId="276"/>
            <ac:picMk id="13322" creationId="{FF4684AE-D318-44D4-8461-CB2431266B56}"/>
          </ac:picMkLst>
        </pc:picChg>
      </pc:sldChg>
      <pc:sldChg chg="addSp delSp modSp add modNotesTx">
        <pc:chgData name="Muhammad Hami Asma'l ISMAIL" userId="a8660aee-7994-4c5b-bbca-19bd60ee1bac" providerId="ADAL" clId="{AEA88BA9-C364-4E78-B38C-1DF6849E014A}" dt="2020-11-10T09:22:45.172" v="2975" actId="20577"/>
        <pc:sldMkLst>
          <pc:docMk/>
          <pc:sldMk cId="1980237683" sldId="277"/>
        </pc:sldMkLst>
        <pc:spChg chg="mod">
          <ac:chgData name="Muhammad Hami Asma'l ISMAIL" userId="a8660aee-7994-4c5b-bbca-19bd60ee1bac" providerId="ADAL" clId="{AEA88BA9-C364-4E78-B38C-1DF6849E014A}" dt="2020-11-09T15:05:17.074" v="2101"/>
          <ac:spMkLst>
            <pc:docMk/>
            <pc:sldMk cId="1980237683" sldId="277"/>
            <ac:spMk id="2" creationId="{7CAED5ED-DC13-4AD4-ABE4-988442CFD256}"/>
          </ac:spMkLst>
        </pc:spChg>
        <pc:spChg chg="add del mod">
          <ac:chgData name="Muhammad Hami Asma'l ISMAIL" userId="a8660aee-7994-4c5b-bbca-19bd60ee1bac" providerId="ADAL" clId="{AEA88BA9-C364-4E78-B38C-1DF6849E014A}" dt="2020-11-09T15:46:20.827" v="2171"/>
          <ac:spMkLst>
            <pc:docMk/>
            <pc:sldMk cId="1980237683" sldId="277"/>
            <ac:spMk id="3" creationId="{BC3BBD6A-1032-40A1-AD89-6D05D5CBB296}"/>
          </ac:spMkLst>
        </pc:spChg>
        <pc:picChg chg="del">
          <ac:chgData name="Muhammad Hami Asma'l ISMAIL" userId="a8660aee-7994-4c5b-bbca-19bd60ee1bac" providerId="ADAL" clId="{AEA88BA9-C364-4E78-B38C-1DF6849E014A}" dt="2020-11-09T15:46:16.915" v="2168" actId="478"/>
          <ac:picMkLst>
            <pc:docMk/>
            <pc:sldMk cId="1980237683" sldId="277"/>
            <ac:picMk id="10248" creationId="{81D734EF-4BE2-4523-B75C-D47F3BCB1671}"/>
          </ac:picMkLst>
        </pc:picChg>
        <pc:picChg chg="add del">
          <ac:chgData name="Muhammad Hami Asma'l ISMAIL" userId="a8660aee-7994-4c5b-bbca-19bd60ee1bac" providerId="ADAL" clId="{AEA88BA9-C364-4E78-B38C-1DF6849E014A}" dt="2020-11-09T15:46:19.904" v="2170"/>
          <ac:picMkLst>
            <pc:docMk/>
            <pc:sldMk cId="1980237683" sldId="277"/>
            <ac:picMk id="12290" creationId="{D58B380D-B0B8-46A2-AF96-1276BEFFC23C}"/>
          </ac:picMkLst>
        </pc:picChg>
        <pc:picChg chg="add mod">
          <ac:chgData name="Muhammad Hami Asma'l ISMAIL" userId="a8660aee-7994-4c5b-bbca-19bd60ee1bac" providerId="ADAL" clId="{AEA88BA9-C364-4E78-B38C-1DF6849E014A}" dt="2020-11-09T15:50:25.538" v="2176" actId="1076"/>
          <ac:picMkLst>
            <pc:docMk/>
            <pc:sldMk cId="1980237683" sldId="277"/>
            <ac:picMk id="12292" creationId="{FF127CCD-FF0A-4CED-88AF-B46864BAE13B}"/>
          </ac:picMkLst>
        </pc:picChg>
        <pc:picChg chg="add mod">
          <ac:chgData name="Muhammad Hami Asma'l ISMAIL" userId="a8660aee-7994-4c5b-bbca-19bd60ee1bac" providerId="ADAL" clId="{AEA88BA9-C364-4E78-B38C-1DF6849E014A}" dt="2020-11-09T15:50:24.033" v="2175" actId="1076"/>
          <ac:picMkLst>
            <pc:docMk/>
            <pc:sldMk cId="1980237683" sldId="277"/>
            <ac:picMk id="12294" creationId="{CBB69287-DC77-48A8-BCAA-BEEBD93550B5}"/>
          </ac:picMkLst>
        </pc:picChg>
      </pc:sldChg>
      <pc:sldChg chg="addSp delSp modSp add">
        <pc:chgData name="Muhammad Hami Asma'l ISMAIL" userId="a8660aee-7994-4c5b-bbca-19bd60ee1bac" providerId="ADAL" clId="{AEA88BA9-C364-4E78-B38C-1DF6849E014A}" dt="2020-11-09T15:55:23.280" v="2182" actId="1076"/>
        <pc:sldMkLst>
          <pc:docMk/>
          <pc:sldMk cId="212964610" sldId="278"/>
        </pc:sldMkLst>
        <pc:spChg chg="mod">
          <ac:chgData name="Muhammad Hami Asma'l ISMAIL" userId="a8660aee-7994-4c5b-bbca-19bd60ee1bac" providerId="ADAL" clId="{AEA88BA9-C364-4E78-B38C-1DF6849E014A}" dt="2020-11-09T15:05:05.362" v="2100"/>
          <ac:spMkLst>
            <pc:docMk/>
            <pc:sldMk cId="212964610" sldId="278"/>
            <ac:spMk id="2" creationId="{7CAED5ED-DC13-4AD4-ABE4-988442CFD256}"/>
          </ac:spMkLst>
        </pc:spChg>
        <pc:spChg chg="add del mod">
          <ac:chgData name="Muhammad Hami Asma'l ISMAIL" userId="a8660aee-7994-4c5b-bbca-19bd60ee1bac" providerId="ADAL" clId="{AEA88BA9-C364-4E78-B38C-1DF6849E014A}" dt="2020-11-09T15:54:03.100" v="2178"/>
          <ac:spMkLst>
            <pc:docMk/>
            <pc:sldMk cId="212964610" sldId="278"/>
            <ac:spMk id="3" creationId="{63584A02-BC31-4F9B-8E3A-334C3E3533FA}"/>
          </ac:spMkLst>
        </pc:spChg>
        <pc:spChg chg="add del mod">
          <ac:chgData name="Muhammad Hami Asma'l ISMAIL" userId="a8660aee-7994-4c5b-bbca-19bd60ee1bac" providerId="ADAL" clId="{AEA88BA9-C364-4E78-B38C-1DF6849E014A}" dt="2020-11-09T15:55:17.708" v="2180"/>
          <ac:spMkLst>
            <pc:docMk/>
            <pc:sldMk cId="212964610" sldId="278"/>
            <ac:spMk id="4" creationId="{27F6B52E-30D1-4395-8CDD-1F90E08B6FFE}"/>
          </ac:spMkLst>
        </pc:spChg>
        <pc:picChg chg="del">
          <ac:chgData name="Muhammad Hami Asma'l ISMAIL" userId="a8660aee-7994-4c5b-bbca-19bd60ee1bac" providerId="ADAL" clId="{AEA88BA9-C364-4E78-B38C-1DF6849E014A}" dt="2020-11-09T15:53:54.615" v="2177" actId="478"/>
          <ac:picMkLst>
            <pc:docMk/>
            <pc:sldMk cId="212964610" sldId="278"/>
            <ac:picMk id="10248" creationId="{81D734EF-4BE2-4523-B75C-D47F3BCB1671}"/>
          </ac:picMkLst>
        </pc:picChg>
        <pc:picChg chg="add del">
          <ac:chgData name="Muhammad Hami Asma'l ISMAIL" userId="a8660aee-7994-4c5b-bbca-19bd60ee1bac" providerId="ADAL" clId="{AEA88BA9-C364-4E78-B38C-1DF6849E014A}" dt="2020-11-09T15:55:15.362" v="2179" actId="478"/>
          <ac:picMkLst>
            <pc:docMk/>
            <pc:sldMk cId="212964610" sldId="278"/>
            <ac:picMk id="11266" creationId="{4CA22C70-2AF0-41D3-BB49-932224797E8C}"/>
          </ac:picMkLst>
        </pc:picChg>
        <pc:picChg chg="add mod">
          <ac:chgData name="Muhammad Hami Asma'l ISMAIL" userId="a8660aee-7994-4c5b-bbca-19bd60ee1bac" providerId="ADAL" clId="{AEA88BA9-C364-4E78-B38C-1DF6849E014A}" dt="2020-11-09T15:55:23.280" v="2182" actId="1076"/>
          <ac:picMkLst>
            <pc:docMk/>
            <pc:sldMk cId="212964610" sldId="278"/>
            <ac:picMk id="11268" creationId="{59347456-C4D0-485E-9761-DAF7B35E5C20}"/>
          </ac:picMkLst>
        </pc:picChg>
      </pc:sldChg>
      <pc:sldChg chg="delSp modSp add ord modNotesTx">
        <pc:chgData name="Muhammad Hami Asma'l ISMAIL" userId="a8660aee-7994-4c5b-bbca-19bd60ee1bac" providerId="ADAL" clId="{AEA88BA9-C364-4E78-B38C-1DF6849E014A}" dt="2020-11-10T09:25:56.574" v="3103" actId="20577"/>
        <pc:sldMkLst>
          <pc:docMk/>
          <pc:sldMk cId="2441894171" sldId="279"/>
        </pc:sldMkLst>
        <pc:spChg chg="mod">
          <ac:chgData name="Muhammad Hami Asma'l ISMAIL" userId="a8660aee-7994-4c5b-bbca-19bd60ee1bac" providerId="ADAL" clId="{AEA88BA9-C364-4E78-B38C-1DF6849E014A}" dt="2020-11-09T15:58:31.176" v="2289" actId="20577"/>
          <ac:spMkLst>
            <pc:docMk/>
            <pc:sldMk cId="2441894171" sldId="279"/>
            <ac:spMk id="2" creationId="{59147483-0084-4B11-B576-01A28988B91A}"/>
          </ac:spMkLst>
        </pc:spChg>
        <pc:spChg chg="mod">
          <ac:chgData name="Muhammad Hami Asma'l ISMAIL" userId="a8660aee-7994-4c5b-bbca-19bd60ee1bac" providerId="ADAL" clId="{AEA88BA9-C364-4E78-B38C-1DF6849E014A}" dt="2020-11-09T15:59:59.550" v="2391" actId="27636"/>
          <ac:spMkLst>
            <pc:docMk/>
            <pc:sldMk cId="2441894171" sldId="279"/>
            <ac:spMk id="3" creationId="{C4A3B761-85D7-4299-9F65-A52F0CDB3FF5}"/>
          </ac:spMkLst>
        </pc:spChg>
        <pc:spChg chg="del">
          <ac:chgData name="Muhammad Hami Asma'l ISMAIL" userId="a8660aee-7994-4c5b-bbca-19bd60ee1bac" providerId="ADAL" clId="{AEA88BA9-C364-4E78-B38C-1DF6849E014A}" dt="2020-11-09T15:57:53.220" v="2241" actId="478"/>
          <ac:spMkLst>
            <pc:docMk/>
            <pc:sldMk cId="2441894171" sldId="279"/>
            <ac:spMk id="9" creationId="{264A90FE-D234-4503-A24F-610DDA038475}"/>
          </ac:spMkLst>
        </pc:spChg>
      </pc:sldChg>
      <pc:sldChg chg="modSp add">
        <pc:chgData name="Muhammad Hami Asma'l ISMAIL" userId="a8660aee-7994-4c5b-bbca-19bd60ee1bac" providerId="ADAL" clId="{AEA88BA9-C364-4E78-B38C-1DF6849E014A}" dt="2020-11-09T16:04:38.780" v="2663" actId="20577"/>
        <pc:sldMkLst>
          <pc:docMk/>
          <pc:sldMk cId="2354157547" sldId="280"/>
        </pc:sldMkLst>
        <pc:spChg chg="mod">
          <ac:chgData name="Muhammad Hami Asma'l ISMAIL" userId="a8660aee-7994-4c5b-bbca-19bd60ee1bac" providerId="ADAL" clId="{AEA88BA9-C364-4E78-B38C-1DF6849E014A}" dt="2020-11-09T16:00:42.294" v="2403" actId="20577"/>
          <ac:spMkLst>
            <pc:docMk/>
            <pc:sldMk cId="2354157547" sldId="280"/>
            <ac:spMk id="2" creationId="{59147483-0084-4B11-B576-01A28988B91A}"/>
          </ac:spMkLst>
        </pc:spChg>
        <pc:spChg chg="mod">
          <ac:chgData name="Muhammad Hami Asma'l ISMAIL" userId="a8660aee-7994-4c5b-bbca-19bd60ee1bac" providerId="ADAL" clId="{AEA88BA9-C364-4E78-B38C-1DF6849E014A}" dt="2020-11-09T16:04:38.780" v="2663" actId="20577"/>
          <ac:spMkLst>
            <pc:docMk/>
            <pc:sldMk cId="2354157547" sldId="280"/>
            <ac:spMk id="3" creationId="{C4A3B761-85D7-4299-9F65-A52F0CDB3FF5}"/>
          </ac:spMkLst>
        </pc:spChg>
      </pc:sldChg>
      <pc:sldChg chg="addSp delSp modSp add modNotesTx">
        <pc:chgData name="Muhammad Hami Asma'l ISMAIL" userId="a8660aee-7994-4c5b-bbca-19bd60ee1bac" providerId="ADAL" clId="{AEA88BA9-C364-4E78-B38C-1DF6849E014A}" dt="2020-11-10T09:28:13.338" v="3177" actId="20577"/>
        <pc:sldMkLst>
          <pc:docMk/>
          <pc:sldMk cId="442543771" sldId="281"/>
        </pc:sldMkLst>
        <pc:spChg chg="del">
          <ac:chgData name="Muhammad Hami Asma'l ISMAIL" userId="a8660aee-7994-4c5b-bbca-19bd60ee1bac" providerId="ADAL" clId="{AEA88BA9-C364-4E78-B38C-1DF6849E014A}" dt="2020-11-09T16:09:00.960" v="2676" actId="478"/>
          <ac:spMkLst>
            <pc:docMk/>
            <pc:sldMk cId="442543771" sldId="281"/>
            <ac:spMk id="2" creationId="{C20DB79F-936C-439E-9527-4AD2AC83A4CC}"/>
          </ac:spMkLst>
        </pc:spChg>
        <pc:spChg chg="del">
          <ac:chgData name="Muhammad Hami Asma'l ISMAIL" userId="a8660aee-7994-4c5b-bbca-19bd60ee1bac" providerId="ADAL" clId="{AEA88BA9-C364-4E78-B38C-1DF6849E014A}" dt="2020-11-09T16:08:56.907" v="2675"/>
          <ac:spMkLst>
            <pc:docMk/>
            <pc:sldMk cId="442543771" sldId="281"/>
            <ac:spMk id="3" creationId="{D015A8D5-BFDD-4C72-9D29-B3FA6AF463BF}"/>
          </ac:spMkLst>
        </pc:spChg>
        <pc:picChg chg="add mod">
          <ac:chgData name="Muhammad Hami Asma'l ISMAIL" userId="a8660aee-7994-4c5b-bbca-19bd60ee1bac" providerId="ADAL" clId="{AEA88BA9-C364-4E78-B38C-1DF6849E014A}" dt="2020-11-09T16:09:14.332" v="2679" actId="1076"/>
          <ac:picMkLst>
            <pc:docMk/>
            <pc:sldMk cId="442543771" sldId="281"/>
            <ac:picMk id="16386" creationId="{CC19B4C8-30E7-43D4-B631-BA8615D9E594}"/>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C212F-2E48-4135-AD69-42B6BCE9CAD2}"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4D9DE3B0-369D-459F-A589-7906ECF24345}">
      <dgm:prSet phldrT="[Text]"/>
      <dgm:spPr/>
      <dgm:t>
        <a:bodyPr/>
        <a:lstStyle/>
        <a:p>
          <a:r>
            <a:rPr lang="en-US" dirty="0"/>
            <a:t>Stores</a:t>
          </a:r>
        </a:p>
      </dgm:t>
    </dgm:pt>
    <dgm:pt modelId="{3DB61863-1879-4308-A21A-ECC24979B241}" type="parTrans" cxnId="{EFAFA0D9-CBE5-4222-850D-A543DA80E454}">
      <dgm:prSet/>
      <dgm:spPr/>
      <dgm:t>
        <a:bodyPr/>
        <a:lstStyle/>
        <a:p>
          <a:endParaRPr lang="en-US"/>
        </a:p>
      </dgm:t>
    </dgm:pt>
    <dgm:pt modelId="{16690A16-1DE5-4C0B-81FA-FADBBBE98ABB}" type="sibTrans" cxnId="{EFAFA0D9-CBE5-4222-850D-A543DA80E454}">
      <dgm:prSet/>
      <dgm:spPr/>
      <dgm:t>
        <a:bodyPr/>
        <a:lstStyle/>
        <a:p>
          <a:endParaRPr lang="en-US"/>
        </a:p>
      </dgm:t>
    </dgm:pt>
    <dgm:pt modelId="{544BB843-6D81-4B53-94B2-389A27869523}">
      <dgm:prSet phldrT="[Text]"/>
      <dgm:spPr/>
      <dgm:t>
        <a:bodyPr/>
        <a:lstStyle/>
        <a:p>
          <a:r>
            <a:rPr lang="en-US" dirty="0"/>
            <a:t>Customers</a:t>
          </a:r>
        </a:p>
      </dgm:t>
    </dgm:pt>
    <dgm:pt modelId="{56766FAA-BC49-4719-9723-1045AC3830D3}" type="parTrans" cxnId="{B6211A9E-0F4D-4EE1-93CC-26F27025DA71}">
      <dgm:prSet/>
      <dgm:spPr/>
      <dgm:t>
        <a:bodyPr/>
        <a:lstStyle/>
        <a:p>
          <a:endParaRPr lang="en-US"/>
        </a:p>
      </dgm:t>
    </dgm:pt>
    <dgm:pt modelId="{0BAD4E1F-68E3-4347-851C-C2B358AAD2C0}" type="sibTrans" cxnId="{B6211A9E-0F4D-4EE1-93CC-26F27025DA71}">
      <dgm:prSet/>
      <dgm:spPr/>
      <dgm:t>
        <a:bodyPr/>
        <a:lstStyle/>
        <a:p>
          <a:endParaRPr lang="en-US"/>
        </a:p>
      </dgm:t>
    </dgm:pt>
    <dgm:pt modelId="{F2AE2082-6712-44CA-B36A-06DB33561EB4}">
      <dgm:prSet phldrT="[Text]"/>
      <dgm:spPr/>
      <dgm:t>
        <a:bodyPr/>
        <a:lstStyle/>
        <a:p>
          <a:r>
            <a:rPr lang="en-US" dirty="0"/>
            <a:t>Products</a:t>
          </a:r>
        </a:p>
      </dgm:t>
    </dgm:pt>
    <dgm:pt modelId="{D3517F47-609B-4F19-9D12-77E4BAEE6C2C}" type="parTrans" cxnId="{57E32ADB-F44C-4EE9-8FA7-E1432F336E2E}">
      <dgm:prSet/>
      <dgm:spPr/>
      <dgm:t>
        <a:bodyPr/>
        <a:lstStyle/>
        <a:p>
          <a:endParaRPr lang="en-US"/>
        </a:p>
      </dgm:t>
    </dgm:pt>
    <dgm:pt modelId="{6875E860-6841-4076-B6BB-87D5D7CC7376}" type="sibTrans" cxnId="{57E32ADB-F44C-4EE9-8FA7-E1432F336E2E}">
      <dgm:prSet/>
      <dgm:spPr/>
      <dgm:t>
        <a:bodyPr/>
        <a:lstStyle/>
        <a:p>
          <a:endParaRPr lang="en-US"/>
        </a:p>
      </dgm:t>
    </dgm:pt>
    <dgm:pt modelId="{9B2E355D-1CE6-4AA5-8790-E11C1CC9D0E3}">
      <dgm:prSet phldrT="[Text]"/>
      <dgm:spPr/>
      <dgm:t>
        <a:bodyPr/>
        <a:lstStyle/>
        <a:p>
          <a:r>
            <a:rPr lang="en-US" dirty="0"/>
            <a:t>Sales</a:t>
          </a:r>
        </a:p>
      </dgm:t>
    </dgm:pt>
    <dgm:pt modelId="{F26A07A5-F642-4151-BC2C-84E2B8E8259E}" type="parTrans" cxnId="{CDA00B2E-054D-42C0-855D-B91A2F37ABE6}">
      <dgm:prSet/>
      <dgm:spPr/>
      <dgm:t>
        <a:bodyPr/>
        <a:lstStyle/>
        <a:p>
          <a:endParaRPr lang="en-US"/>
        </a:p>
      </dgm:t>
    </dgm:pt>
    <dgm:pt modelId="{12017EAC-111E-4C8B-9439-45DD93EFC3BF}" type="sibTrans" cxnId="{CDA00B2E-054D-42C0-855D-B91A2F37ABE6}">
      <dgm:prSet/>
      <dgm:spPr/>
      <dgm:t>
        <a:bodyPr/>
        <a:lstStyle/>
        <a:p>
          <a:endParaRPr lang="en-US"/>
        </a:p>
      </dgm:t>
    </dgm:pt>
    <dgm:pt modelId="{E6D8A766-AABD-4CB1-924B-E3B3E135F298}">
      <dgm:prSet phldrT="[Text]"/>
      <dgm:spPr/>
      <dgm:t>
        <a:bodyPr/>
        <a:lstStyle/>
        <a:p>
          <a:r>
            <a:rPr lang="en-US" dirty="0"/>
            <a:t>Orders</a:t>
          </a:r>
        </a:p>
      </dgm:t>
    </dgm:pt>
    <dgm:pt modelId="{4E73E4A6-C6DA-4476-8E61-0FA960A9DF8E}" type="parTrans" cxnId="{1EF93A62-BCA3-42C3-93EF-20DBCA2C5292}">
      <dgm:prSet/>
      <dgm:spPr/>
      <dgm:t>
        <a:bodyPr/>
        <a:lstStyle/>
        <a:p>
          <a:endParaRPr lang="en-US"/>
        </a:p>
      </dgm:t>
    </dgm:pt>
    <dgm:pt modelId="{F8EA3628-4194-402F-880A-42558FF55728}" type="sibTrans" cxnId="{1EF93A62-BCA3-42C3-93EF-20DBCA2C5292}">
      <dgm:prSet/>
      <dgm:spPr/>
      <dgm:t>
        <a:bodyPr/>
        <a:lstStyle/>
        <a:p>
          <a:endParaRPr lang="en-US"/>
        </a:p>
      </dgm:t>
    </dgm:pt>
    <dgm:pt modelId="{22E5AF91-A631-46D9-BED6-16C73B6ECF25}">
      <dgm:prSet phldrT="[Text]"/>
      <dgm:spPr/>
      <dgm:t>
        <a:bodyPr/>
        <a:lstStyle/>
        <a:p>
          <a:r>
            <a:rPr lang="en-US" dirty="0"/>
            <a:t>Shipping</a:t>
          </a:r>
        </a:p>
      </dgm:t>
    </dgm:pt>
    <dgm:pt modelId="{E453406E-B87A-4671-8C52-219FB4C8D219}" type="parTrans" cxnId="{B1DAAFD1-C732-4BBB-85CF-E61F53FB1F99}">
      <dgm:prSet/>
      <dgm:spPr/>
      <dgm:t>
        <a:bodyPr/>
        <a:lstStyle/>
        <a:p>
          <a:endParaRPr lang="en-US"/>
        </a:p>
      </dgm:t>
    </dgm:pt>
    <dgm:pt modelId="{FE6152B2-DE6A-46A3-A7EB-7E4F6BFA2346}" type="sibTrans" cxnId="{B1DAAFD1-C732-4BBB-85CF-E61F53FB1F99}">
      <dgm:prSet/>
      <dgm:spPr/>
      <dgm:t>
        <a:bodyPr/>
        <a:lstStyle/>
        <a:p>
          <a:endParaRPr lang="en-US"/>
        </a:p>
      </dgm:t>
    </dgm:pt>
    <dgm:pt modelId="{E1F079BC-1BC8-41C2-9991-1EBCB3C51C22}">
      <dgm:prSet phldrT="[Text]"/>
      <dgm:spPr/>
      <dgm:t>
        <a:bodyPr/>
        <a:lstStyle/>
        <a:p>
          <a:r>
            <a:rPr lang="en-US" dirty="0"/>
            <a:t>Delivery</a:t>
          </a:r>
        </a:p>
      </dgm:t>
    </dgm:pt>
    <dgm:pt modelId="{9B44BB90-853D-4053-9577-BB0B76A49D26}" type="parTrans" cxnId="{3BBB9CB4-6B80-4E94-9BB7-2264BD850174}">
      <dgm:prSet/>
      <dgm:spPr/>
      <dgm:t>
        <a:bodyPr/>
        <a:lstStyle/>
        <a:p>
          <a:endParaRPr lang="en-US"/>
        </a:p>
      </dgm:t>
    </dgm:pt>
    <dgm:pt modelId="{6552ECEA-B8AB-48DB-971E-29E68FE827C6}" type="sibTrans" cxnId="{3BBB9CB4-6B80-4E94-9BB7-2264BD850174}">
      <dgm:prSet/>
      <dgm:spPr/>
      <dgm:t>
        <a:bodyPr/>
        <a:lstStyle/>
        <a:p>
          <a:endParaRPr lang="en-US"/>
        </a:p>
      </dgm:t>
    </dgm:pt>
    <dgm:pt modelId="{F561A201-1D95-4C4E-9620-3BC781BDE199}">
      <dgm:prSet phldrT="[Text]"/>
      <dgm:spPr/>
      <dgm:t>
        <a:bodyPr/>
        <a:lstStyle/>
        <a:p>
          <a:r>
            <a:rPr lang="en-US" dirty="0"/>
            <a:t>Department Code</a:t>
          </a:r>
        </a:p>
      </dgm:t>
    </dgm:pt>
    <dgm:pt modelId="{42868104-B313-4EDF-81E1-4D9B82373DFC}" type="parTrans" cxnId="{FEFC1814-1193-4A59-8AD1-EDBBB47D8A73}">
      <dgm:prSet/>
      <dgm:spPr/>
      <dgm:t>
        <a:bodyPr/>
        <a:lstStyle/>
        <a:p>
          <a:endParaRPr lang="en-US"/>
        </a:p>
      </dgm:t>
    </dgm:pt>
    <dgm:pt modelId="{081826C6-5BF4-40FE-9832-C9F5B5492D0F}" type="sibTrans" cxnId="{FEFC1814-1193-4A59-8AD1-EDBBB47D8A73}">
      <dgm:prSet/>
      <dgm:spPr/>
      <dgm:t>
        <a:bodyPr/>
        <a:lstStyle/>
        <a:p>
          <a:endParaRPr lang="en-US"/>
        </a:p>
      </dgm:t>
    </dgm:pt>
    <dgm:pt modelId="{80657546-D6CE-4F95-B053-46EAC5349D2E}">
      <dgm:prSet phldrT="[Text]"/>
      <dgm:spPr/>
      <dgm:t>
        <a:bodyPr/>
        <a:lstStyle/>
        <a:p>
          <a:r>
            <a:rPr lang="en-US" dirty="0"/>
            <a:t>Department Name</a:t>
          </a:r>
        </a:p>
      </dgm:t>
    </dgm:pt>
    <dgm:pt modelId="{958217C8-C1E1-40FE-A78F-C795137530F0}" type="parTrans" cxnId="{D74962B4-775D-4F7B-8CFF-89513AA07114}">
      <dgm:prSet/>
      <dgm:spPr/>
      <dgm:t>
        <a:bodyPr/>
        <a:lstStyle/>
        <a:p>
          <a:endParaRPr lang="en-US"/>
        </a:p>
      </dgm:t>
    </dgm:pt>
    <dgm:pt modelId="{CD2F4125-4B1B-4222-96CE-1B5829A52A49}" type="sibTrans" cxnId="{D74962B4-775D-4F7B-8CFF-89513AA07114}">
      <dgm:prSet/>
      <dgm:spPr/>
      <dgm:t>
        <a:bodyPr/>
        <a:lstStyle/>
        <a:p>
          <a:endParaRPr lang="en-US"/>
        </a:p>
      </dgm:t>
    </dgm:pt>
    <dgm:pt modelId="{F9F6FF3A-0811-4086-9D52-58FA7E7CCD1D}">
      <dgm:prSet phldrT="[Text]"/>
      <dgm:spPr/>
      <dgm:t>
        <a:bodyPr/>
        <a:lstStyle/>
        <a:p>
          <a:r>
            <a:rPr lang="en-US" dirty="0"/>
            <a:t>Location</a:t>
          </a:r>
        </a:p>
      </dgm:t>
    </dgm:pt>
    <dgm:pt modelId="{A7C9CBFB-8644-41B9-B06C-574AFB92A794}" type="parTrans" cxnId="{B351477E-8FD4-4746-B720-AFABE6AA59BC}">
      <dgm:prSet/>
      <dgm:spPr/>
      <dgm:t>
        <a:bodyPr/>
        <a:lstStyle/>
        <a:p>
          <a:endParaRPr lang="en-US"/>
        </a:p>
      </dgm:t>
    </dgm:pt>
    <dgm:pt modelId="{86D2C41F-228A-4FCF-9643-96A5BA8BDE14}" type="sibTrans" cxnId="{B351477E-8FD4-4746-B720-AFABE6AA59BC}">
      <dgm:prSet/>
      <dgm:spPr/>
      <dgm:t>
        <a:bodyPr/>
        <a:lstStyle/>
        <a:p>
          <a:endParaRPr lang="en-US"/>
        </a:p>
      </dgm:t>
    </dgm:pt>
    <dgm:pt modelId="{362FCC20-A5D6-42BD-AFB2-7FE640516D69}">
      <dgm:prSet phldrT="[Text]"/>
      <dgm:spPr/>
      <dgm:t>
        <a:bodyPr/>
        <a:lstStyle/>
        <a:p>
          <a:r>
            <a:rPr lang="en-US" dirty="0"/>
            <a:t>Customer ID</a:t>
          </a:r>
        </a:p>
      </dgm:t>
    </dgm:pt>
    <dgm:pt modelId="{370FF959-CEF9-4A56-AB1D-B20E7B86DBDD}" type="parTrans" cxnId="{7B5FAFD0-8A98-4F2C-98BC-A2664820FF97}">
      <dgm:prSet/>
      <dgm:spPr/>
      <dgm:t>
        <a:bodyPr/>
        <a:lstStyle/>
        <a:p>
          <a:endParaRPr lang="en-US"/>
        </a:p>
      </dgm:t>
    </dgm:pt>
    <dgm:pt modelId="{80DFF366-7F44-45EC-9C0E-9517010896C6}" type="sibTrans" cxnId="{7B5FAFD0-8A98-4F2C-98BC-A2664820FF97}">
      <dgm:prSet/>
      <dgm:spPr/>
      <dgm:t>
        <a:bodyPr/>
        <a:lstStyle/>
        <a:p>
          <a:endParaRPr lang="en-US"/>
        </a:p>
      </dgm:t>
    </dgm:pt>
    <dgm:pt modelId="{39292A72-D986-48E0-9FD9-6CED7156D03A}">
      <dgm:prSet phldrT="[Text]"/>
      <dgm:spPr/>
      <dgm:t>
        <a:bodyPr/>
        <a:lstStyle/>
        <a:p>
          <a:r>
            <a:rPr lang="en-US" dirty="0"/>
            <a:t>Customer Name</a:t>
          </a:r>
        </a:p>
      </dgm:t>
    </dgm:pt>
    <dgm:pt modelId="{4F388777-79A3-40D5-8A10-E59B874D98B2}" type="parTrans" cxnId="{04B5FE61-A314-4592-B8BF-BACC15821543}">
      <dgm:prSet/>
      <dgm:spPr/>
      <dgm:t>
        <a:bodyPr/>
        <a:lstStyle/>
        <a:p>
          <a:endParaRPr lang="en-US"/>
        </a:p>
      </dgm:t>
    </dgm:pt>
    <dgm:pt modelId="{6132E346-F7FA-4E84-9883-655C3671F222}" type="sibTrans" cxnId="{04B5FE61-A314-4592-B8BF-BACC15821543}">
      <dgm:prSet/>
      <dgm:spPr/>
      <dgm:t>
        <a:bodyPr/>
        <a:lstStyle/>
        <a:p>
          <a:endParaRPr lang="en-US"/>
        </a:p>
      </dgm:t>
    </dgm:pt>
    <dgm:pt modelId="{27C3277A-4E94-4DB1-8422-211990A847DD}">
      <dgm:prSet phldrT="[Text]"/>
      <dgm:spPr/>
      <dgm:t>
        <a:bodyPr/>
        <a:lstStyle/>
        <a:p>
          <a:r>
            <a:rPr lang="en-US" dirty="0"/>
            <a:t>Customer Address</a:t>
          </a:r>
        </a:p>
      </dgm:t>
    </dgm:pt>
    <dgm:pt modelId="{BC0689BF-D715-4FE5-8C2F-B63349461CFA}" type="parTrans" cxnId="{1A7BABAE-20CC-4CE4-B883-0B20085204A2}">
      <dgm:prSet/>
      <dgm:spPr/>
      <dgm:t>
        <a:bodyPr/>
        <a:lstStyle/>
        <a:p>
          <a:endParaRPr lang="en-US"/>
        </a:p>
      </dgm:t>
    </dgm:pt>
    <dgm:pt modelId="{9E6E9DCC-760D-4098-BB0B-B5BE58348588}" type="sibTrans" cxnId="{1A7BABAE-20CC-4CE4-B883-0B20085204A2}">
      <dgm:prSet/>
      <dgm:spPr/>
      <dgm:t>
        <a:bodyPr/>
        <a:lstStyle/>
        <a:p>
          <a:endParaRPr lang="en-US"/>
        </a:p>
      </dgm:t>
    </dgm:pt>
    <dgm:pt modelId="{50E8B8F4-2F06-4444-BB55-B08284CD5FF3}">
      <dgm:prSet phldrT="[Text]"/>
      <dgm:spPr/>
      <dgm:t>
        <a:bodyPr/>
        <a:lstStyle/>
        <a:p>
          <a:r>
            <a:rPr lang="en-US" dirty="0"/>
            <a:t>Customer Email</a:t>
          </a:r>
        </a:p>
      </dgm:t>
    </dgm:pt>
    <dgm:pt modelId="{34744B34-5FE9-4202-A3F5-3C8AF02118F8}" type="parTrans" cxnId="{2E8C7C69-7545-4CEF-8C3D-B82378B4624A}">
      <dgm:prSet/>
      <dgm:spPr/>
      <dgm:t>
        <a:bodyPr/>
        <a:lstStyle/>
        <a:p>
          <a:endParaRPr lang="en-US"/>
        </a:p>
      </dgm:t>
    </dgm:pt>
    <dgm:pt modelId="{79D60A3C-29A6-459A-B629-DB4D812B26E2}" type="sibTrans" cxnId="{2E8C7C69-7545-4CEF-8C3D-B82378B4624A}">
      <dgm:prSet/>
      <dgm:spPr/>
      <dgm:t>
        <a:bodyPr/>
        <a:lstStyle/>
        <a:p>
          <a:endParaRPr lang="en-US"/>
        </a:p>
      </dgm:t>
    </dgm:pt>
    <dgm:pt modelId="{01ADBE76-4DE9-4842-87CF-3239529683FC}">
      <dgm:prSet phldrT="[Text]"/>
      <dgm:spPr/>
      <dgm:t>
        <a:bodyPr/>
        <a:lstStyle/>
        <a:p>
          <a:r>
            <a:rPr lang="en-US" dirty="0"/>
            <a:t>Product Code</a:t>
          </a:r>
        </a:p>
      </dgm:t>
    </dgm:pt>
    <dgm:pt modelId="{237A2885-AEA6-404A-8005-F6325C28339F}" type="parTrans" cxnId="{968000DA-4760-474B-B7CC-73D39081329A}">
      <dgm:prSet/>
      <dgm:spPr/>
      <dgm:t>
        <a:bodyPr/>
        <a:lstStyle/>
        <a:p>
          <a:endParaRPr lang="en-US"/>
        </a:p>
      </dgm:t>
    </dgm:pt>
    <dgm:pt modelId="{FEF726C2-5A14-41C2-95C4-59258A65953F}" type="sibTrans" cxnId="{968000DA-4760-474B-B7CC-73D39081329A}">
      <dgm:prSet/>
      <dgm:spPr/>
      <dgm:t>
        <a:bodyPr/>
        <a:lstStyle/>
        <a:p>
          <a:endParaRPr lang="en-US"/>
        </a:p>
      </dgm:t>
    </dgm:pt>
    <dgm:pt modelId="{D2ADC705-CC86-433A-821C-AC5FF9AC686B}">
      <dgm:prSet phldrT="[Text]"/>
      <dgm:spPr/>
      <dgm:t>
        <a:bodyPr/>
        <a:lstStyle/>
        <a:p>
          <a:r>
            <a:rPr lang="en-US" dirty="0"/>
            <a:t>Product Category</a:t>
          </a:r>
        </a:p>
      </dgm:t>
    </dgm:pt>
    <dgm:pt modelId="{54CE70CE-BFCA-47EC-B172-6D1932870E51}" type="parTrans" cxnId="{48D7D900-0160-4D8E-BFE9-AFC5A3E85066}">
      <dgm:prSet/>
      <dgm:spPr/>
      <dgm:t>
        <a:bodyPr/>
        <a:lstStyle/>
        <a:p>
          <a:endParaRPr lang="en-US"/>
        </a:p>
      </dgm:t>
    </dgm:pt>
    <dgm:pt modelId="{911179C8-7CE2-4D30-A849-D7620252405E}" type="sibTrans" cxnId="{48D7D900-0160-4D8E-BFE9-AFC5A3E85066}">
      <dgm:prSet/>
      <dgm:spPr/>
      <dgm:t>
        <a:bodyPr/>
        <a:lstStyle/>
        <a:p>
          <a:endParaRPr lang="en-US"/>
        </a:p>
      </dgm:t>
    </dgm:pt>
    <dgm:pt modelId="{E8B3067E-1A97-435C-89AD-CA86D6E56D29}">
      <dgm:prSet phldrT="[Text]"/>
      <dgm:spPr/>
      <dgm:t>
        <a:bodyPr/>
        <a:lstStyle/>
        <a:p>
          <a:r>
            <a:rPr lang="en-US" dirty="0"/>
            <a:t>Product Image</a:t>
          </a:r>
        </a:p>
      </dgm:t>
    </dgm:pt>
    <dgm:pt modelId="{0103FAF2-AFB1-4F43-9A04-0C50DAD7D427}" type="parTrans" cxnId="{61274BD8-A2DA-4E88-A06B-0903892273C0}">
      <dgm:prSet/>
      <dgm:spPr/>
      <dgm:t>
        <a:bodyPr/>
        <a:lstStyle/>
        <a:p>
          <a:endParaRPr lang="en-US"/>
        </a:p>
      </dgm:t>
    </dgm:pt>
    <dgm:pt modelId="{F3A7D9E7-C56C-493E-BFFC-CE896C8079FD}" type="sibTrans" cxnId="{61274BD8-A2DA-4E88-A06B-0903892273C0}">
      <dgm:prSet/>
      <dgm:spPr/>
      <dgm:t>
        <a:bodyPr/>
        <a:lstStyle/>
        <a:p>
          <a:endParaRPr lang="en-US"/>
        </a:p>
      </dgm:t>
    </dgm:pt>
    <dgm:pt modelId="{98066155-CDF3-4BD0-BD41-E1F6197F3CFA}">
      <dgm:prSet phldrT="[Text]"/>
      <dgm:spPr/>
      <dgm:t>
        <a:bodyPr/>
        <a:lstStyle/>
        <a:p>
          <a:r>
            <a:rPr lang="en-US" dirty="0"/>
            <a:t>Product Name</a:t>
          </a:r>
        </a:p>
      </dgm:t>
    </dgm:pt>
    <dgm:pt modelId="{3CBC1258-8FF1-4B29-91C9-0930CF0079B3}" type="parTrans" cxnId="{11AA1761-BE69-43C4-8CC3-5F7BB5D22109}">
      <dgm:prSet/>
      <dgm:spPr/>
      <dgm:t>
        <a:bodyPr/>
        <a:lstStyle/>
        <a:p>
          <a:endParaRPr lang="en-US"/>
        </a:p>
      </dgm:t>
    </dgm:pt>
    <dgm:pt modelId="{8274E620-7D93-4916-AD11-8B02448F4819}" type="sibTrans" cxnId="{11AA1761-BE69-43C4-8CC3-5F7BB5D22109}">
      <dgm:prSet/>
      <dgm:spPr/>
      <dgm:t>
        <a:bodyPr/>
        <a:lstStyle/>
        <a:p>
          <a:endParaRPr lang="en-US"/>
        </a:p>
      </dgm:t>
    </dgm:pt>
    <dgm:pt modelId="{7EF1860D-912E-42D5-BD59-D340A70344B4}">
      <dgm:prSet phldrT="[Text]"/>
      <dgm:spPr/>
      <dgm:t>
        <a:bodyPr/>
        <a:lstStyle/>
        <a:p>
          <a:r>
            <a:rPr lang="en-US" dirty="0"/>
            <a:t>Product Price</a:t>
          </a:r>
        </a:p>
      </dgm:t>
    </dgm:pt>
    <dgm:pt modelId="{AAB6E885-7643-4D6E-BE20-1D1AF73689F5}" type="parTrans" cxnId="{D8482017-1F22-415F-9BEE-1137A3793412}">
      <dgm:prSet/>
      <dgm:spPr/>
      <dgm:t>
        <a:bodyPr/>
        <a:lstStyle/>
        <a:p>
          <a:endParaRPr lang="en-US"/>
        </a:p>
      </dgm:t>
    </dgm:pt>
    <dgm:pt modelId="{DF7D4626-02FA-4001-AA1A-8645FA8184C3}" type="sibTrans" cxnId="{D8482017-1F22-415F-9BEE-1137A3793412}">
      <dgm:prSet/>
      <dgm:spPr/>
      <dgm:t>
        <a:bodyPr/>
        <a:lstStyle/>
        <a:p>
          <a:endParaRPr lang="en-US"/>
        </a:p>
      </dgm:t>
    </dgm:pt>
    <dgm:pt modelId="{ED3D7F4C-A6BF-45B6-9FB3-3BBF488AD7E7}">
      <dgm:prSet phldrT="[Text]"/>
      <dgm:spPr/>
      <dgm:t>
        <a:bodyPr/>
        <a:lstStyle/>
        <a:p>
          <a:r>
            <a:rPr lang="en-US" dirty="0"/>
            <a:t>Value in Sales</a:t>
          </a:r>
        </a:p>
      </dgm:t>
    </dgm:pt>
    <dgm:pt modelId="{8A10D781-C9EA-4215-808F-A99C60589DD1}" type="parTrans" cxnId="{735C9E44-00AC-4FF9-B772-1FFEDE74B426}">
      <dgm:prSet/>
      <dgm:spPr/>
      <dgm:t>
        <a:bodyPr/>
        <a:lstStyle/>
        <a:p>
          <a:endParaRPr lang="en-US"/>
        </a:p>
      </dgm:t>
    </dgm:pt>
    <dgm:pt modelId="{6E922775-A922-4072-8BD8-090AC31E081B}" type="sibTrans" cxnId="{735C9E44-00AC-4FF9-B772-1FFEDE74B426}">
      <dgm:prSet/>
      <dgm:spPr/>
      <dgm:t>
        <a:bodyPr/>
        <a:lstStyle/>
        <a:p>
          <a:endParaRPr lang="en-US"/>
        </a:p>
      </dgm:t>
    </dgm:pt>
    <dgm:pt modelId="{A845CADF-591D-411F-86B6-CFAFECB9F982}">
      <dgm:prSet phldrT="[Text]"/>
      <dgm:spPr/>
      <dgm:t>
        <a:bodyPr/>
        <a:lstStyle/>
        <a:p>
          <a:r>
            <a:rPr lang="en-US" dirty="0"/>
            <a:t>Sales per Customer</a:t>
          </a:r>
        </a:p>
      </dgm:t>
    </dgm:pt>
    <dgm:pt modelId="{FD5D7579-3381-4FC5-856A-7D9A8D8C7D55}" type="parTrans" cxnId="{ABA248EF-3734-4A1D-B89D-CED8D88CC903}">
      <dgm:prSet/>
      <dgm:spPr/>
      <dgm:t>
        <a:bodyPr/>
        <a:lstStyle/>
        <a:p>
          <a:endParaRPr lang="en-US"/>
        </a:p>
      </dgm:t>
    </dgm:pt>
    <dgm:pt modelId="{80AD83C3-9F02-4736-9F3B-3F9B8C8562B0}" type="sibTrans" cxnId="{ABA248EF-3734-4A1D-B89D-CED8D88CC903}">
      <dgm:prSet/>
      <dgm:spPr/>
      <dgm:t>
        <a:bodyPr/>
        <a:lstStyle/>
        <a:p>
          <a:endParaRPr lang="en-US"/>
        </a:p>
      </dgm:t>
    </dgm:pt>
    <dgm:pt modelId="{5EB1E552-8082-476E-A85D-FA559914E797}">
      <dgm:prSet phldrT="[Text]"/>
      <dgm:spPr/>
      <dgm:t>
        <a:bodyPr/>
        <a:lstStyle/>
        <a:p>
          <a:r>
            <a:rPr lang="en-US" dirty="0"/>
            <a:t>Order Address</a:t>
          </a:r>
        </a:p>
      </dgm:t>
    </dgm:pt>
    <dgm:pt modelId="{2C6A5709-F944-4200-8D92-E1717BCC242A}" type="parTrans" cxnId="{60FCEF1C-C381-44FB-A9AC-A8A0DE2D7336}">
      <dgm:prSet/>
      <dgm:spPr/>
      <dgm:t>
        <a:bodyPr/>
        <a:lstStyle/>
        <a:p>
          <a:endParaRPr lang="en-US"/>
        </a:p>
      </dgm:t>
    </dgm:pt>
    <dgm:pt modelId="{EF1BA4E3-DFDD-4BB4-9DAC-FB80177D3C1F}" type="sibTrans" cxnId="{60FCEF1C-C381-44FB-A9AC-A8A0DE2D7336}">
      <dgm:prSet/>
      <dgm:spPr/>
      <dgm:t>
        <a:bodyPr/>
        <a:lstStyle/>
        <a:p>
          <a:endParaRPr lang="en-US"/>
        </a:p>
      </dgm:t>
    </dgm:pt>
    <dgm:pt modelId="{5B4F99DF-C040-4E7D-9F18-A8F120417D07}">
      <dgm:prSet phldrT="[Text]"/>
      <dgm:spPr/>
      <dgm:t>
        <a:bodyPr/>
        <a:lstStyle/>
        <a:p>
          <a:r>
            <a:rPr lang="en-US" dirty="0"/>
            <a:t>Order Customer ID</a:t>
          </a:r>
        </a:p>
      </dgm:t>
    </dgm:pt>
    <dgm:pt modelId="{FBEB6642-A01C-4EE2-953A-D6196F3BF22C}" type="parTrans" cxnId="{59DCE3AF-C6B9-47E1-BF44-00BF127019DD}">
      <dgm:prSet/>
      <dgm:spPr/>
      <dgm:t>
        <a:bodyPr/>
        <a:lstStyle/>
        <a:p>
          <a:endParaRPr lang="en-US"/>
        </a:p>
      </dgm:t>
    </dgm:pt>
    <dgm:pt modelId="{83A52FF4-3D3E-478B-86BB-1979DEB94818}" type="sibTrans" cxnId="{59DCE3AF-C6B9-47E1-BF44-00BF127019DD}">
      <dgm:prSet/>
      <dgm:spPr/>
      <dgm:t>
        <a:bodyPr/>
        <a:lstStyle/>
        <a:p>
          <a:endParaRPr lang="en-US"/>
        </a:p>
      </dgm:t>
    </dgm:pt>
    <dgm:pt modelId="{010D615C-F6C8-4C51-BE64-95059F70FA31}">
      <dgm:prSet phldrT="[Text]"/>
      <dgm:spPr/>
      <dgm:t>
        <a:bodyPr/>
        <a:lstStyle/>
        <a:p>
          <a:r>
            <a:rPr lang="en-US" dirty="0"/>
            <a:t>Order Date</a:t>
          </a:r>
        </a:p>
      </dgm:t>
    </dgm:pt>
    <dgm:pt modelId="{E7A0EA37-200C-44A8-A18C-9A852F08DEDE}" type="parTrans" cxnId="{88DDBEB6-54F1-4495-99D7-226421A33673}">
      <dgm:prSet/>
      <dgm:spPr/>
      <dgm:t>
        <a:bodyPr/>
        <a:lstStyle/>
        <a:p>
          <a:endParaRPr lang="en-US"/>
        </a:p>
      </dgm:t>
    </dgm:pt>
    <dgm:pt modelId="{F51A5A56-6434-4167-B329-E3EE3168C95D}" type="sibTrans" cxnId="{88DDBEB6-54F1-4495-99D7-226421A33673}">
      <dgm:prSet/>
      <dgm:spPr/>
      <dgm:t>
        <a:bodyPr/>
        <a:lstStyle/>
        <a:p>
          <a:endParaRPr lang="en-US"/>
        </a:p>
      </dgm:t>
    </dgm:pt>
    <dgm:pt modelId="{216DAA80-E24A-4FA2-A637-8EB0BDDDF7EE}">
      <dgm:prSet phldrT="[Text]"/>
      <dgm:spPr/>
      <dgm:t>
        <a:bodyPr/>
        <a:lstStyle/>
        <a:p>
          <a:r>
            <a:rPr lang="en-US" dirty="0"/>
            <a:t>Order Item</a:t>
          </a:r>
        </a:p>
      </dgm:t>
    </dgm:pt>
    <dgm:pt modelId="{5EB21A70-60D2-47EA-A7FF-499D030D6885}" type="parTrans" cxnId="{76112628-FDA5-4DFC-8A43-D0DB79E276B0}">
      <dgm:prSet/>
      <dgm:spPr/>
      <dgm:t>
        <a:bodyPr/>
        <a:lstStyle/>
        <a:p>
          <a:endParaRPr lang="en-US"/>
        </a:p>
      </dgm:t>
    </dgm:pt>
    <dgm:pt modelId="{1FA7E9F0-D087-4178-A137-4DD8444438B6}" type="sibTrans" cxnId="{76112628-FDA5-4DFC-8A43-D0DB79E276B0}">
      <dgm:prSet/>
      <dgm:spPr/>
      <dgm:t>
        <a:bodyPr/>
        <a:lstStyle/>
        <a:p>
          <a:endParaRPr lang="en-US"/>
        </a:p>
      </dgm:t>
    </dgm:pt>
    <dgm:pt modelId="{E1CCE3CB-733E-426D-9250-B8C2EA75D9B6}">
      <dgm:prSet phldrT="[Text]"/>
      <dgm:spPr/>
      <dgm:t>
        <a:bodyPr/>
        <a:lstStyle/>
        <a:p>
          <a:r>
            <a:rPr lang="en-US" dirty="0"/>
            <a:t>Order Quantity</a:t>
          </a:r>
        </a:p>
      </dgm:t>
    </dgm:pt>
    <dgm:pt modelId="{BF994B26-E0EE-488D-8C75-51F3B95D81D9}" type="parTrans" cxnId="{6A970791-A3AF-4F42-AFA3-B09B85571167}">
      <dgm:prSet/>
      <dgm:spPr/>
      <dgm:t>
        <a:bodyPr/>
        <a:lstStyle/>
        <a:p>
          <a:endParaRPr lang="en-US"/>
        </a:p>
      </dgm:t>
    </dgm:pt>
    <dgm:pt modelId="{CCB7FA6F-7258-4C91-874C-3930518CE00D}" type="sibTrans" cxnId="{6A970791-A3AF-4F42-AFA3-B09B85571167}">
      <dgm:prSet/>
      <dgm:spPr/>
      <dgm:t>
        <a:bodyPr/>
        <a:lstStyle/>
        <a:p>
          <a:endParaRPr lang="en-US"/>
        </a:p>
      </dgm:t>
    </dgm:pt>
    <dgm:pt modelId="{C8889BE9-9E2E-4145-9770-687C220114A0}">
      <dgm:prSet phldrT="[Text]"/>
      <dgm:spPr/>
      <dgm:t>
        <a:bodyPr/>
        <a:lstStyle/>
        <a:p>
          <a:r>
            <a:rPr lang="en-US" dirty="0"/>
            <a:t>Order Status</a:t>
          </a:r>
        </a:p>
      </dgm:t>
    </dgm:pt>
    <dgm:pt modelId="{1D77ED37-218C-4E20-BBCC-002C42239629}" type="parTrans" cxnId="{0E26552B-EF08-477E-AE4F-7D21CA80CA92}">
      <dgm:prSet/>
      <dgm:spPr/>
      <dgm:t>
        <a:bodyPr/>
        <a:lstStyle/>
        <a:p>
          <a:endParaRPr lang="en-US"/>
        </a:p>
      </dgm:t>
    </dgm:pt>
    <dgm:pt modelId="{CB860BB2-0654-4E97-BB1F-11D13EE853E7}" type="sibTrans" cxnId="{0E26552B-EF08-477E-AE4F-7D21CA80CA92}">
      <dgm:prSet/>
      <dgm:spPr/>
      <dgm:t>
        <a:bodyPr/>
        <a:lstStyle/>
        <a:p>
          <a:endParaRPr lang="en-US"/>
        </a:p>
      </dgm:t>
    </dgm:pt>
    <dgm:pt modelId="{431102C6-6A31-4C93-9104-0326AB6CEC95}">
      <dgm:prSet phldrT="[Text]"/>
      <dgm:spPr/>
      <dgm:t>
        <a:bodyPr/>
        <a:lstStyle/>
        <a:p>
          <a:r>
            <a:rPr lang="en-US" dirty="0"/>
            <a:t>Date</a:t>
          </a:r>
        </a:p>
      </dgm:t>
    </dgm:pt>
    <dgm:pt modelId="{7696E5CE-F1B6-4195-9435-3126C4952063}" type="parTrans" cxnId="{5C2B89B6-7D76-47AC-AB4F-5851668548D2}">
      <dgm:prSet/>
      <dgm:spPr/>
      <dgm:t>
        <a:bodyPr/>
        <a:lstStyle/>
        <a:p>
          <a:endParaRPr lang="en-US"/>
        </a:p>
      </dgm:t>
    </dgm:pt>
    <dgm:pt modelId="{5594BBF2-D00C-49FA-940D-3D3BC8CE3DAE}" type="sibTrans" cxnId="{5C2B89B6-7D76-47AC-AB4F-5851668548D2}">
      <dgm:prSet/>
      <dgm:spPr/>
      <dgm:t>
        <a:bodyPr/>
        <a:lstStyle/>
        <a:p>
          <a:endParaRPr lang="en-US"/>
        </a:p>
      </dgm:t>
    </dgm:pt>
    <dgm:pt modelId="{2EB09F89-7C86-42CA-AC6B-D19CFCC5AC82}">
      <dgm:prSet phldrT="[Text]"/>
      <dgm:spPr/>
      <dgm:t>
        <a:bodyPr/>
        <a:lstStyle/>
        <a:p>
          <a:r>
            <a:rPr lang="en-US" dirty="0"/>
            <a:t>Mode</a:t>
          </a:r>
        </a:p>
      </dgm:t>
    </dgm:pt>
    <dgm:pt modelId="{D94FCB48-A640-444C-9AFC-9F83531699CE}" type="parTrans" cxnId="{5C9EE42E-DDE3-49F8-AE92-E113EF315674}">
      <dgm:prSet/>
      <dgm:spPr/>
      <dgm:t>
        <a:bodyPr/>
        <a:lstStyle/>
        <a:p>
          <a:endParaRPr lang="en-US"/>
        </a:p>
      </dgm:t>
    </dgm:pt>
    <dgm:pt modelId="{ED488415-037F-449C-80FD-E011F51564A7}" type="sibTrans" cxnId="{5C9EE42E-DDE3-49F8-AE92-E113EF315674}">
      <dgm:prSet/>
      <dgm:spPr/>
      <dgm:t>
        <a:bodyPr/>
        <a:lstStyle/>
        <a:p>
          <a:endParaRPr lang="en-US"/>
        </a:p>
      </dgm:t>
    </dgm:pt>
    <dgm:pt modelId="{82061CAB-4193-4039-A6D8-EB4B99F82133}">
      <dgm:prSet phldrT="[Text]"/>
      <dgm:spPr/>
      <dgm:t>
        <a:bodyPr/>
        <a:lstStyle/>
        <a:p>
          <a:r>
            <a:rPr lang="en-US" dirty="0"/>
            <a:t>Days for Shipping</a:t>
          </a:r>
        </a:p>
      </dgm:t>
    </dgm:pt>
    <dgm:pt modelId="{7FD4BD1B-5456-4E5F-918F-564DEEF3D010}" type="parTrans" cxnId="{FB2E3053-98F9-4235-B0EF-57F6E32A09FD}">
      <dgm:prSet/>
      <dgm:spPr/>
      <dgm:t>
        <a:bodyPr/>
        <a:lstStyle/>
        <a:p>
          <a:endParaRPr lang="en-US"/>
        </a:p>
      </dgm:t>
    </dgm:pt>
    <dgm:pt modelId="{40873624-DAAA-471D-8D4D-8DE489ECDAEC}" type="sibTrans" cxnId="{FB2E3053-98F9-4235-B0EF-57F6E32A09FD}">
      <dgm:prSet/>
      <dgm:spPr/>
      <dgm:t>
        <a:bodyPr/>
        <a:lstStyle/>
        <a:p>
          <a:endParaRPr lang="en-US"/>
        </a:p>
      </dgm:t>
    </dgm:pt>
    <dgm:pt modelId="{32DAF1C0-B523-4480-99C2-16AD01B8E9BF}">
      <dgm:prSet phldrT="[Text]"/>
      <dgm:spPr/>
      <dgm:t>
        <a:bodyPr/>
        <a:lstStyle/>
        <a:p>
          <a:r>
            <a:rPr lang="en-US" dirty="0"/>
            <a:t>Delivery Status</a:t>
          </a:r>
        </a:p>
      </dgm:t>
    </dgm:pt>
    <dgm:pt modelId="{6B9CD576-6F95-40F6-8813-EA30306C5C1A}" type="parTrans" cxnId="{BB24EC6F-C1C2-4158-909A-3EB88A79A510}">
      <dgm:prSet/>
      <dgm:spPr/>
      <dgm:t>
        <a:bodyPr/>
        <a:lstStyle/>
        <a:p>
          <a:endParaRPr lang="en-US"/>
        </a:p>
      </dgm:t>
    </dgm:pt>
    <dgm:pt modelId="{E0093171-9EEF-4C05-9AEE-976B31875826}" type="sibTrans" cxnId="{BB24EC6F-C1C2-4158-909A-3EB88A79A510}">
      <dgm:prSet/>
      <dgm:spPr/>
      <dgm:t>
        <a:bodyPr/>
        <a:lstStyle/>
        <a:p>
          <a:endParaRPr lang="en-US"/>
        </a:p>
      </dgm:t>
    </dgm:pt>
    <dgm:pt modelId="{8B3AA917-B94C-4511-A106-9AD84788A327}">
      <dgm:prSet phldrT="[Text]"/>
      <dgm:spPr/>
      <dgm:t>
        <a:bodyPr/>
        <a:lstStyle/>
        <a:p>
          <a:r>
            <a:rPr lang="en-US" dirty="0"/>
            <a:t>Late Delivery Risk</a:t>
          </a:r>
        </a:p>
      </dgm:t>
    </dgm:pt>
    <dgm:pt modelId="{D25B2DA1-2E3B-4B6E-9950-62F50912EC90}" type="parTrans" cxnId="{3059B606-33D2-4468-8A75-8A15BA0F5A81}">
      <dgm:prSet/>
      <dgm:spPr/>
      <dgm:t>
        <a:bodyPr/>
        <a:lstStyle/>
        <a:p>
          <a:endParaRPr lang="en-US"/>
        </a:p>
      </dgm:t>
    </dgm:pt>
    <dgm:pt modelId="{E8F1313B-5433-4F8B-9390-7DC584F69ACF}" type="sibTrans" cxnId="{3059B606-33D2-4468-8A75-8A15BA0F5A81}">
      <dgm:prSet/>
      <dgm:spPr/>
      <dgm:t>
        <a:bodyPr/>
        <a:lstStyle/>
        <a:p>
          <a:endParaRPr lang="en-US"/>
        </a:p>
      </dgm:t>
    </dgm:pt>
    <dgm:pt modelId="{AF331CF2-AC40-4AC1-ACAC-1913B574E7F9}">
      <dgm:prSet phldrT="[Text]"/>
      <dgm:spPr/>
      <dgm:t>
        <a:bodyPr/>
        <a:lstStyle/>
        <a:p>
          <a:r>
            <a:rPr lang="en-US" dirty="0"/>
            <a:t>Product model</a:t>
          </a:r>
        </a:p>
      </dgm:t>
    </dgm:pt>
    <dgm:pt modelId="{291B5FF0-CB4F-4B61-8CF8-AEE01ABBF4EC}" type="parTrans" cxnId="{5A5A314A-F6FB-473E-8BB3-B2E449B8FE37}">
      <dgm:prSet/>
      <dgm:spPr/>
    </dgm:pt>
    <dgm:pt modelId="{C6389FAE-8863-41E7-A733-25B3CDFC8EA0}" type="sibTrans" cxnId="{5A5A314A-F6FB-473E-8BB3-B2E449B8FE37}">
      <dgm:prSet/>
      <dgm:spPr/>
    </dgm:pt>
    <dgm:pt modelId="{FF69B528-F5D0-471D-9AE9-F3B96F2820D4}">
      <dgm:prSet phldrT="[Text]"/>
      <dgm:spPr/>
      <dgm:t>
        <a:bodyPr/>
        <a:lstStyle/>
        <a:p>
          <a:r>
            <a:rPr lang="en-US" dirty="0"/>
            <a:t>Product make</a:t>
          </a:r>
        </a:p>
      </dgm:t>
    </dgm:pt>
    <dgm:pt modelId="{4D25363F-2395-40CE-8EA2-0A73CC560EBD}" type="parTrans" cxnId="{448729E1-AC39-47EA-B570-AC5BBC340F8F}">
      <dgm:prSet/>
      <dgm:spPr/>
    </dgm:pt>
    <dgm:pt modelId="{F8EA82DF-24B4-40C9-A3C8-8DD6784E8B51}" type="sibTrans" cxnId="{448729E1-AC39-47EA-B570-AC5BBC340F8F}">
      <dgm:prSet/>
      <dgm:spPr/>
    </dgm:pt>
    <dgm:pt modelId="{94F65AA5-61BC-4D7A-A8EB-62087A2850E3}" type="pres">
      <dgm:prSet presAssocID="{954C212F-2E48-4135-AD69-42B6BCE9CAD2}" presName="Name0" presStyleCnt="0">
        <dgm:presLayoutVars>
          <dgm:dir/>
          <dgm:resizeHandles val="exact"/>
        </dgm:presLayoutVars>
      </dgm:prSet>
      <dgm:spPr/>
    </dgm:pt>
    <dgm:pt modelId="{410D10CA-33D3-4BE1-9DB9-8970A3D12468}" type="pres">
      <dgm:prSet presAssocID="{4D9DE3B0-369D-459F-A589-7906ECF24345}" presName="node" presStyleLbl="node1" presStyleIdx="0" presStyleCnt="7">
        <dgm:presLayoutVars>
          <dgm:bulletEnabled val="1"/>
        </dgm:presLayoutVars>
      </dgm:prSet>
      <dgm:spPr/>
    </dgm:pt>
    <dgm:pt modelId="{14027227-4594-4258-AC73-D3E9029DA0F6}" type="pres">
      <dgm:prSet presAssocID="{16690A16-1DE5-4C0B-81FA-FADBBBE98ABB}" presName="sibTrans" presStyleCnt="0"/>
      <dgm:spPr/>
    </dgm:pt>
    <dgm:pt modelId="{6667ADF5-D3AB-4ED5-B463-8E3578549A55}" type="pres">
      <dgm:prSet presAssocID="{544BB843-6D81-4B53-94B2-389A27869523}" presName="node" presStyleLbl="node1" presStyleIdx="1" presStyleCnt="7">
        <dgm:presLayoutVars>
          <dgm:bulletEnabled val="1"/>
        </dgm:presLayoutVars>
      </dgm:prSet>
      <dgm:spPr/>
    </dgm:pt>
    <dgm:pt modelId="{5ED43476-AE2C-49FB-B6CF-138E8043C02D}" type="pres">
      <dgm:prSet presAssocID="{0BAD4E1F-68E3-4347-851C-C2B358AAD2C0}" presName="sibTrans" presStyleCnt="0"/>
      <dgm:spPr/>
    </dgm:pt>
    <dgm:pt modelId="{E6C25E78-541B-492B-8D66-B2882C0C3AB3}" type="pres">
      <dgm:prSet presAssocID="{F2AE2082-6712-44CA-B36A-06DB33561EB4}" presName="node" presStyleLbl="node1" presStyleIdx="2" presStyleCnt="7">
        <dgm:presLayoutVars>
          <dgm:bulletEnabled val="1"/>
        </dgm:presLayoutVars>
      </dgm:prSet>
      <dgm:spPr/>
    </dgm:pt>
    <dgm:pt modelId="{BEB29FDC-50EC-4867-84B6-2B8805974E68}" type="pres">
      <dgm:prSet presAssocID="{6875E860-6841-4076-B6BB-87D5D7CC7376}" presName="sibTrans" presStyleCnt="0"/>
      <dgm:spPr/>
    </dgm:pt>
    <dgm:pt modelId="{413ED03D-D710-4C91-94E1-C68F5B845C6D}" type="pres">
      <dgm:prSet presAssocID="{9B2E355D-1CE6-4AA5-8790-E11C1CC9D0E3}" presName="node" presStyleLbl="node1" presStyleIdx="3" presStyleCnt="7">
        <dgm:presLayoutVars>
          <dgm:bulletEnabled val="1"/>
        </dgm:presLayoutVars>
      </dgm:prSet>
      <dgm:spPr/>
    </dgm:pt>
    <dgm:pt modelId="{A62EA774-5B94-4C0A-A0EC-50B95A27598D}" type="pres">
      <dgm:prSet presAssocID="{12017EAC-111E-4C8B-9439-45DD93EFC3BF}" presName="sibTrans" presStyleCnt="0"/>
      <dgm:spPr/>
    </dgm:pt>
    <dgm:pt modelId="{4D932FC1-43A4-44C0-A30A-E1633BE18A5A}" type="pres">
      <dgm:prSet presAssocID="{E6D8A766-AABD-4CB1-924B-E3B3E135F298}" presName="node" presStyleLbl="node1" presStyleIdx="4" presStyleCnt="7">
        <dgm:presLayoutVars>
          <dgm:bulletEnabled val="1"/>
        </dgm:presLayoutVars>
      </dgm:prSet>
      <dgm:spPr/>
    </dgm:pt>
    <dgm:pt modelId="{99251C2B-2FB3-40B7-A1DB-148134739A5D}" type="pres">
      <dgm:prSet presAssocID="{F8EA3628-4194-402F-880A-42558FF55728}" presName="sibTrans" presStyleCnt="0"/>
      <dgm:spPr/>
    </dgm:pt>
    <dgm:pt modelId="{B09534B7-921F-4EA3-841C-60CA143C1E58}" type="pres">
      <dgm:prSet presAssocID="{22E5AF91-A631-46D9-BED6-16C73B6ECF25}" presName="node" presStyleLbl="node1" presStyleIdx="5" presStyleCnt="7">
        <dgm:presLayoutVars>
          <dgm:bulletEnabled val="1"/>
        </dgm:presLayoutVars>
      </dgm:prSet>
      <dgm:spPr/>
    </dgm:pt>
    <dgm:pt modelId="{5CBFD0C5-A33D-4A57-B35F-FA686CF34EDB}" type="pres">
      <dgm:prSet presAssocID="{FE6152B2-DE6A-46A3-A7EB-7E4F6BFA2346}" presName="sibTrans" presStyleCnt="0"/>
      <dgm:spPr/>
    </dgm:pt>
    <dgm:pt modelId="{B84FB63E-8823-4E91-98A8-05C06130517D}" type="pres">
      <dgm:prSet presAssocID="{E1F079BC-1BC8-41C2-9991-1EBCB3C51C22}" presName="node" presStyleLbl="node1" presStyleIdx="6" presStyleCnt="7">
        <dgm:presLayoutVars>
          <dgm:bulletEnabled val="1"/>
        </dgm:presLayoutVars>
      </dgm:prSet>
      <dgm:spPr/>
    </dgm:pt>
  </dgm:ptLst>
  <dgm:cxnLst>
    <dgm:cxn modelId="{48D7D900-0160-4D8E-BFE9-AFC5A3E85066}" srcId="{F2AE2082-6712-44CA-B36A-06DB33561EB4}" destId="{D2ADC705-CC86-433A-821C-AC5FF9AC686B}" srcOrd="1" destOrd="0" parTransId="{54CE70CE-BFCA-47EC-B172-6D1932870E51}" sibTransId="{911179C8-7CE2-4D30-A849-D7620252405E}"/>
    <dgm:cxn modelId="{3212F700-66EA-49EB-A504-24D41EBC7A3B}" type="presOf" srcId="{01ADBE76-4DE9-4842-87CF-3239529683FC}" destId="{E6C25E78-541B-492B-8D66-B2882C0C3AB3}" srcOrd="0" destOrd="1" presId="urn:microsoft.com/office/officeart/2005/8/layout/hList6"/>
    <dgm:cxn modelId="{3059B606-33D2-4468-8A75-8A15BA0F5A81}" srcId="{E1F079BC-1BC8-41C2-9991-1EBCB3C51C22}" destId="{8B3AA917-B94C-4511-A106-9AD84788A327}" srcOrd="1" destOrd="0" parTransId="{D25B2DA1-2E3B-4B6E-9950-62F50912EC90}" sibTransId="{E8F1313B-5433-4F8B-9390-7DC584F69ACF}"/>
    <dgm:cxn modelId="{E07E500D-39C2-4057-BFF7-CF703827547D}" type="presOf" srcId="{8B3AA917-B94C-4511-A106-9AD84788A327}" destId="{B84FB63E-8823-4E91-98A8-05C06130517D}" srcOrd="0" destOrd="2" presId="urn:microsoft.com/office/officeart/2005/8/layout/hList6"/>
    <dgm:cxn modelId="{FEFC1814-1193-4A59-8AD1-EDBBB47D8A73}" srcId="{4D9DE3B0-369D-459F-A589-7906ECF24345}" destId="{F561A201-1D95-4C4E-9620-3BC781BDE199}" srcOrd="0" destOrd="0" parTransId="{42868104-B313-4EDF-81E1-4D9B82373DFC}" sibTransId="{081826C6-5BF4-40FE-9832-C9F5B5492D0F}"/>
    <dgm:cxn modelId="{D8482017-1F22-415F-9BEE-1137A3793412}" srcId="{F2AE2082-6712-44CA-B36A-06DB33561EB4}" destId="{7EF1860D-912E-42D5-BD59-D340A70344B4}" srcOrd="4" destOrd="0" parTransId="{AAB6E885-7643-4D6E-BE20-1D1AF73689F5}" sibTransId="{DF7D4626-02FA-4001-AA1A-8645FA8184C3}"/>
    <dgm:cxn modelId="{60FCEF1C-C381-44FB-A9AC-A8A0DE2D7336}" srcId="{E6D8A766-AABD-4CB1-924B-E3B3E135F298}" destId="{5EB1E552-8082-476E-A85D-FA559914E797}" srcOrd="0" destOrd="0" parTransId="{2C6A5709-F944-4200-8D92-E1717BCC242A}" sibTransId="{EF1BA4E3-DFDD-4BB4-9DAC-FB80177D3C1F}"/>
    <dgm:cxn modelId="{ADE46423-9120-4935-BAA9-1C7BE3497F03}" type="presOf" srcId="{39292A72-D986-48E0-9FD9-6CED7156D03A}" destId="{6667ADF5-D3AB-4ED5-B463-8E3578549A55}" srcOrd="0" destOrd="2" presId="urn:microsoft.com/office/officeart/2005/8/layout/hList6"/>
    <dgm:cxn modelId="{4B740E26-DBE6-4026-AEF3-B5A929667EB8}" type="presOf" srcId="{544BB843-6D81-4B53-94B2-389A27869523}" destId="{6667ADF5-D3AB-4ED5-B463-8E3578549A55}" srcOrd="0" destOrd="0" presId="urn:microsoft.com/office/officeart/2005/8/layout/hList6"/>
    <dgm:cxn modelId="{A9FE4126-41B4-4803-9A32-DD9021E26FD1}" type="presOf" srcId="{F2AE2082-6712-44CA-B36A-06DB33561EB4}" destId="{E6C25E78-541B-492B-8D66-B2882C0C3AB3}" srcOrd="0" destOrd="0" presId="urn:microsoft.com/office/officeart/2005/8/layout/hList6"/>
    <dgm:cxn modelId="{76112628-FDA5-4DFC-8A43-D0DB79E276B0}" srcId="{E6D8A766-AABD-4CB1-924B-E3B3E135F298}" destId="{216DAA80-E24A-4FA2-A637-8EB0BDDDF7EE}" srcOrd="3" destOrd="0" parTransId="{5EB21A70-60D2-47EA-A7FF-499D030D6885}" sibTransId="{1FA7E9F0-D087-4178-A137-4DD8444438B6}"/>
    <dgm:cxn modelId="{0E26552B-EF08-477E-AE4F-7D21CA80CA92}" srcId="{E6D8A766-AABD-4CB1-924B-E3B3E135F298}" destId="{C8889BE9-9E2E-4145-9770-687C220114A0}" srcOrd="5" destOrd="0" parTransId="{1D77ED37-218C-4E20-BBCC-002C42239629}" sibTransId="{CB860BB2-0654-4E97-BB1F-11D13EE853E7}"/>
    <dgm:cxn modelId="{CDA00B2E-054D-42C0-855D-B91A2F37ABE6}" srcId="{954C212F-2E48-4135-AD69-42B6BCE9CAD2}" destId="{9B2E355D-1CE6-4AA5-8790-E11C1CC9D0E3}" srcOrd="3" destOrd="0" parTransId="{F26A07A5-F642-4151-BC2C-84E2B8E8259E}" sibTransId="{12017EAC-111E-4C8B-9439-45DD93EFC3BF}"/>
    <dgm:cxn modelId="{5C9EE42E-DDE3-49F8-AE92-E113EF315674}" srcId="{22E5AF91-A631-46D9-BED6-16C73B6ECF25}" destId="{2EB09F89-7C86-42CA-AC6B-D19CFCC5AC82}" srcOrd="1" destOrd="0" parTransId="{D94FCB48-A640-444C-9AFC-9F83531699CE}" sibTransId="{ED488415-037F-449C-80FD-E011F51564A7}"/>
    <dgm:cxn modelId="{A83FC637-BF1F-475D-B656-E55F65C9A1DB}" type="presOf" srcId="{A845CADF-591D-411F-86B6-CFAFECB9F982}" destId="{413ED03D-D710-4C91-94E1-C68F5B845C6D}" srcOrd="0" destOrd="2" presId="urn:microsoft.com/office/officeart/2005/8/layout/hList6"/>
    <dgm:cxn modelId="{D8B73438-155E-4F02-BA16-3FC35BD8CC83}" type="presOf" srcId="{F9F6FF3A-0811-4086-9D52-58FA7E7CCD1D}" destId="{410D10CA-33D3-4BE1-9DB9-8970A3D12468}" srcOrd="0" destOrd="3" presId="urn:microsoft.com/office/officeart/2005/8/layout/hList6"/>
    <dgm:cxn modelId="{D9F69B5E-C154-43FD-BE88-2625F0C0D654}" type="presOf" srcId="{32DAF1C0-B523-4480-99C2-16AD01B8E9BF}" destId="{B84FB63E-8823-4E91-98A8-05C06130517D}" srcOrd="0" destOrd="1" presId="urn:microsoft.com/office/officeart/2005/8/layout/hList6"/>
    <dgm:cxn modelId="{11AA1761-BE69-43C4-8CC3-5F7BB5D22109}" srcId="{F2AE2082-6712-44CA-B36A-06DB33561EB4}" destId="{98066155-CDF3-4BD0-BD41-E1F6197F3CFA}" srcOrd="3" destOrd="0" parTransId="{3CBC1258-8FF1-4B29-91C9-0930CF0079B3}" sibTransId="{8274E620-7D93-4916-AD11-8B02448F4819}"/>
    <dgm:cxn modelId="{DEEE5241-B507-4FCF-BEB2-DE6E0B61359F}" type="presOf" srcId="{C8889BE9-9E2E-4145-9770-687C220114A0}" destId="{4D932FC1-43A4-44C0-A30A-E1633BE18A5A}" srcOrd="0" destOrd="6" presId="urn:microsoft.com/office/officeart/2005/8/layout/hList6"/>
    <dgm:cxn modelId="{26C7A061-6E19-4C0C-9579-9956B50CBE84}" type="presOf" srcId="{E6D8A766-AABD-4CB1-924B-E3B3E135F298}" destId="{4D932FC1-43A4-44C0-A30A-E1633BE18A5A}" srcOrd="0" destOrd="0" presId="urn:microsoft.com/office/officeart/2005/8/layout/hList6"/>
    <dgm:cxn modelId="{04B5FE61-A314-4592-B8BF-BACC15821543}" srcId="{544BB843-6D81-4B53-94B2-389A27869523}" destId="{39292A72-D986-48E0-9FD9-6CED7156D03A}" srcOrd="1" destOrd="0" parTransId="{4F388777-79A3-40D5-8A10-E59B874D98B2}" sibTransId="{6132E346-F7FA-4E84-9883-655C3671F222}"/>
    <dgm:cxn modelId="{1EF93A62-BCA3-42C3-93EF-20DBCA2C5292}" srcId="{954C212F-2E48-4135-AD69-42B6BCE9CAD2}" destId="{E6D8A766-AABD-4CB1-924B-E3B3E135F298}" srcOrd="4" destOrd="0" parTransId="{4E73E4A6-C6DA-4476-8E61-0FA960A9DF8E}" sibTransId="{F8EA3628-4194-402F-880A-42558FF55728}"/>
    <dgm:cxn modelId="{0D5E0C63-A452-4E70-9260-AD2F536667D2}" type="presOf" srcId="{216DAA80-E24A-4FA2-A637-8EB0BDDDF7EE}" destId="{4D932FC1-43A4-44C0-A30A-E1633BE18A5A}" srcOrd="0" destOrd="4" presId="urn:microsoft.com/office/officeart/2005/8/layout/hList6"/>
    <dgm:cxn modelId="{735C9E44-00AC-4FF9-B772-1FFEDE74B426}" srcId="{9B2E355D-1CE6-4AA5-8790-E11C1CC9D0E3}" destId="{ED3D7F4C-A6BF-45B6-9FB3-3BBF488AD7E7}" srcOrd="0" destOrd="0" parTransId="{8A10D781-C9EA-4215-808F-A99C60589DD1}" sibTransId="{6E922775-A922-4072-8BD8-090AC31E081B}"/>
    <dgm:cxn modelId="{22D19465-669B-40FC-860B-52B9E330FACD}" type="presOf" srcId="{010D615C-F6C8-4C51-BE64-95059F70FA31}" destId="{4D932FC1-43A4-44C0-A30A-E1633BE18A5A}" srcOrd="0" destOrd="3" presId="urn:microsoft.com/office/officeart/2005/8/layout/hList6"/>
    <dgm:cxn modelId="{2E8C7C69-7545-4CEF-8C3D-B82378B4624A}" srcId="{544BB843-6D81-4B53-94B2-389A27869523}" destId="{50E8B8F4-2F06-4444-BB55-B08284CD5FF3}" srcOrd="3" destOrd="0" parTransId="{34744B34-5FE9-4202-A3F5-3C8AF02118F8}" sibTransId="{79D60A3C-29A6-459A-B629-DB4D812B26E2}"/>
    <dgm:cxn modelId="{5A5A314A-F6FB-473E-8BB3-B2E449B8FE37}" srcId="{F2AE2082-6712-44CA-B36A-06DB33561EB4}" destId="{AF331CF2-AC40-4AC1-ACAC-1913B574E7F9}" srcOrd="5" destOrd="0" parTransId="{291B5FF0-CB4F-4B61-8CF8-AEE01ABBF4EC}" sibTransId="{C6389FAE-8863-41E7-A733-25B3CDFC8EA0}"/>
    <dgm:cxn modelId="{D1DAC94C-6FB0-44C7-A62B-A4807E568A8E}" type="presOf" srcId="{80657546-D6CE-4F95-B053-46EAC5349D2E}" destId="{410D10CA-33D3-4BE1-9DB9-8970A3D12468}" srcOrd="0" destOrd="2" presId="urn:microsoft.com/office/officeart/2005/8/layout/hList6"/>
    <dgm:cxn modelId="{EDAA5D4F-28F0-4D6E-A607-AEA98473A47D}" type="presOf" srcId="{5EB1E552-8082-476E-A85D-FA559914E797}" destId="{4D932FC1-43A4-44C0-A30A-E1633BE18A5A}" srcOrd="0" destOrd="1" presId="urn:microsoft.com/office/officeart/2005/8/layout/hList6"/>
    <dgm:cxn modelId="{BB24EC6F-C1C2-4158-909A-3EB88A79A510}" srcId="{E1F079BC-1BC8-41C2-9991-1EBCB3C51C22}" destId="{32DAF1C0-B523-4480-99C2-16AD01B8E9BF}" srcOrd="0" destOrd="0" parTransId="{6B9CD576-6F95-40F6-8813-EA30306C5C1A}" sibTransId="{E0093171-9EEF-4C05-9AEE-976B31875826}"/>
    <dgm:cxn modelId="{D253F272-CD4A-468B-B2E1-45637B8FD2D7}" type="presOf" srcId="{FF69B528-F5D0-471D-9AE9-F3B96F2820D4}" destId="{E6C25E78-541B-492B-8D66-B2882C0C3AB3}" srcOrd="0" destOrd="7" presId="urn:microsoft.com/office/officeart/2005/8/layout/hList6"/>
    <dgm:cxn modelId="{FB2E3053-98F9-4235-B0EF-57F6E32A09FD}" srcId="{22E5AF91-A631-46D9-BED6-16C73B6ECF25}" destId="{82061CAB-4193-4039-A6D8-EB4B99F82133}" srcOrd="2" destOrd="0" parTransId="{7FD4BD1B-5456-4E5F-918F-564DEEF3D010}" sibTransId="{40873624-DAAA-471D-8D4D-8DE489ECDAEC}"/>
    <dgm:cxn modelId="{CFD8B756-972C-4CAC-B24A-1B9343EC7477}" type="presOf" srcId="{27C3277A-4E94-4DB1-8422-211990A847DD}" destId="{6667ADF5-D3AB-4ED5-B463-8E3578549A55}" srcOrd="0" destOrd="3" presId="urn:microsoft.com/office/officeart/2005/8/layout/hList6"/>
    <dgm:cxn modelId="{AC973B59-A9D5-4F8D-AACB-26F240EE9872}" type="presOf" srcId="{82061CAB-4193-4039-A6D8-EB4B99F82133}" destId="{B09534B7-921F-4EA3-841C-60CA143C1E58}" srcOrd="0" destOrd="3" presId="urn:microsoft.com/office/officeart/2005/8/layout/hList6"/>
    <dgm:cxn modelId="{B351477E-8FD4-4746-B720-AFABE6AA59BC}" srcId="{4D9DE3B0-369D-459F-A589-7906ECF24345}" destId="{F9F6FF3A-0811-4086-9D52-58FA7E7CCD1D}" srcOrd="2" destOrd="0" parTransId="{A7C9CBFB-8644-41B9-B06C-574AFB92A794}" sibTransId="{86D2C41F-228A-4FCF-9643-96A5BA8BDE14}"/>
    <dgm:cxn modelId="{5F03B285-5553-4FFB-BAD7-01691673172E}" type="presOf" srcId="{5B4F99DF-C040-4E7D-9F18-A8F120417D07}" destId="{4D932FC1-43A4-44C0-A30A-E1633BE18A5A}" srcOrd="0" destOrd="2" presId="urn:microsoft.com/office/officeart/2005/8/layout/hList6"/>
    <dgm:cxn modelId="{EF8FEA85-0D89-4E90-9854-76FE9CB23C54}" type="presOf" srcId="{E8B3067E-1A97-435C-89AD-CA86D6E56D29}" destId="{E6C25E78-541B-492B-8D66-B2882C0C3AB3}" srcOrd="0" destOrd="3" presId="urn:microsoft.com/office/officeart/2005/8/layout/hList6"/>
    <dgm:cxn modelId="{8877298D-F230-4EEC-9CC3-D412CF52DCFA}" type="presOf" srcId="{22E5AF91-A631-46D9-BED6-16C73B6ECF25}" destId="{B09534B7-921F-4EA3-841C-60CA143C1E58}" srcOrd="0" destOrd="0" presId="urn:microsoft.com/office/officeart/2005/8/layout/hList6"/>
    <dgm:cxn modelId="{6A970791-A3AF-4F42-AFA3-B09B85571167}" srcId="{E6D8A766-AABD-4CB1-924B-E3B3E135F298}" destId="{E1CCE3CB-733E-426D-9250-B8C2EA75D9B6}" srcOrd="4" destOrd="0" parTransId="{BF994B26-E0EE-488D-8C75-51F3B95D81D9}" sibTransId="{CCB7FA6F-7258-4C91-874C-3930518CE00D}"/>
    <dgm:cxn modelId="{CF2E4E93-6CBE-4CCE-90F0-0481662A3E52}" type="presOf" srcId="{2EB09F89-7C86-42CA-AC6B-D19CFCC5AC82}" destId="{B09534B7-921F-4EA3-841C-60CA143C1E58}" srcOrd="0" destOrd="2" presId="urn:microsoft.com/office/officeart/2005/8/layout/hList6"/>
    <dgm:cxn modelId="{893A4F95-4336-495C-AAF0-A36684736535}" type="presOf" srcId="{E1CCE3CB-733E-426D-9250-B8C2EA75D9B6}" destId="{4D932FC1-43A4-44C0-A30A-E1633BE18A5A}" srcOrd="0" destOrd="5" presId="urn:microsoft.com/office/officeart/2005/8/layout/hList6"/>
    <dgm:cxn modelId="{B6211A9E-0F4D-4EE1-93CC-26F27025DA71}" srcId="{954C212F-2E48-4135-AD69-42B6BCE9CAD2}" destId="{544BB843-6D81-4B53-94B2-389A27869523}" srcOrd="1" destOrd="0" parTransId="{56766FAA-BC49-4719-9723-1045AC3830D3}" sibTransId="{0BAD4E1F-68E3-4347-851C-C2B358AAD2C0}"/>
    <dgm:cxn modelId="{F858BAA5-3E6A-4903-B509-F7948FD4B23B}" type="presOf" srcId="{F561A201-1D95-4C4E-9620-3BC781BDE199}" destId="{410D10CA-33D3-4BE1-9DB9-8970A3D12468}" srcOrd="0" destOrd="1" presId="urn:microsoft.com/office/officeart/2005/8/layout/hList6"/>
    <dgm:cxn modelId="{1A7BABAE-20CC-4CE4-B883-0B20085204A2}" srcId="{544BB843-6D81-4B53-94B2-389A27869523}" destId="{27C3277A-4E94-4DB1-8422-211990A847DD}" srcOrd="2" destOrd="0" parTransId="{BC0689BF-D715-4FE5-8C2F-B63349461CFA}" sibTransId="{9E6E9DCC-760D-4098-BB0B-B5BE58348588}"/>
    <dgm:cxn modelId="{E7522FAF-25AE-4398-9191-0D72E318E1C0}" type="presOf" srcId="{362FCC20-A5D6-42BD-AFB2-7FE640516D69}" destId="{6667ADF5-D3AB-4ED5-B463-8E3578549A55}" srcOrd="0" destOrd="1" presId="urn:microsoft.com/office/officeart/2005/8/layout/hList6"/>
    <dgm:cxn modelId="{59DCE3AF-C6B9-47E1-BF44-00BF127019DD}" srcId="{E6D8A766-AABD-4CB1-924B-E3B3E135F298}" destId="{5B4F99DF-C040-4E7D-9F18-A8F120417D07}" srcOrd="1" destOrd="0" parTransId="{FBEB6642-A01C-4EE2-953A-D6196F3BF22C}" sibTransId="{83A52FF4-3D3E-478B-86BB-1979DEB94818}"/>
    <dgm:cxn modelId="{60F0D3B3-F862-4530-A3DD-D3B4CB2DB8AB}" type="presOf" srcId="{7EF1860D-912E-42D5-BD59-D340A70344B4}" destId="{E6C25E78-541B-492B-8D66-B2882C0C3AB3}" srcOrd="0" destOrd="5" presId="urn:microsoft.com/office/officeart/2005/8/layout/hList6"/>
    <dgm:cxn modelId="{D74962B4-775D-4F7B-8CFF-89513AA07114}" srcId="{4D9DE3B0-369D-459F-A589-7906ECF24345}" destId="{80657546-D6CE-4F95-B053-46EAC5349D2E}" srcOrd="1" destOrd="0" parTransId="{958217C8-C1E1-40FE-A78F-C795137530F0}" sibTransId="{CD2F4125-4B1B-4222-96CE-1B5829A52A49}"/>
    <dgm:cxn modelId="{3BBB9CB4-6B80-4E94-9BB7-2264BD850174}" srcId="{954C212F-2E48-4135-AD69-42B6BCE9CAD2}" destId="{E1F079BC-1BC8-41C2-9991-1EBCB3C51C22}" srcOrd="6" destOrd="0" parTransId="{9B44BB90-853D-4053-9577-BB0B76A49D26}" sibTransId="{6552ECEA-B8AB-48DB-971E-29E68FE827C6}"/>
    <dgm:cxn modelId="{5C2B89B6-7D76-47AC-AB4F-5851668548D2}" srcId="{22E5AF91-A631-46D9-BED6-16C73B6ECF25}" destId="{431102C6-6A31-4C93-9104-0326AB6CEC95}" srcOrd="0" destOrd="0" parTransId="{7696E5CE-F1B6-4195-9435-3126C4952063}" sibTransId="{5594BBF2-D00C-49FA-940D-3D3BC8CE3DAE}"/>
    <dgm:cxn modelId="{88DDBEB6-54F1-4495-99D7-226421A33673}" srcId="{E6D8A766-AABD-4CB1-924B-E3B3E135F298}" destId="{010D615C-F6C8-4C51-BE64-95059F70FA31}" srcOrd="2" destOrd="0" parTransId="{E7A0EA37-200C-44A8-A18C-9A852F08DEDE}" sibTransId="{F51A5A56-6434-4167-B329-E3EE3168C95D}"/>
    <dgm:cxn modelId="{FEFC18B7-44D1-47F8-97B0-0EA32AB1F0DA}" type="presOf" srcId="{ED3D7F4C-A6BF-45B6-9FB3-3BBF488AD7E7}" destId="{413ED03D-D710-4C91-94E1-C68F5B845C6D}" srcOrd="0" destOrd="1" presId="urn:microsoft.com/office/officeart/2005/8/layout/hList6"/>
    <dgm:cxn modelId="{5DAB3AB7-F4DC-400B-AC6D-754DACE6640D}" type="presOf" srcId="{50E8B8F4-2F06-4444-BB55-B08284CD5FF3}" destId="{6667ADF5-D3AB-4ED5-B463-8E3578549A55}" srcOrd="0" destOrd="4" presId="urn:microsoft.com/office/officeart/2005/8/layout/hList6"/>
    <dgm:cxn modelId="{4F3971B9-6ABB-4DD3-8BD1-9F8A3FABA0D3}" type="presOf" srcId="{D2ADC705-CC86-433A-821C-AC5FF9AC686B}" destId="{E6C25E78-541B-492B-8D66-B2882C0C3AB3}" srcOrd="0" destOrd="2" presId="urn:microsoft.com/office/officeart/2005/8/layout/hList6"/>
    <dgm:cxn modelId="{370C9FBB-EB2B-476E-9912-970194381830}" type="presOf" srcId="{98066155-CDF3-4BD0-BD41-E1F6197F3CFA}" destId="{E6C25E78-541B-492B-8D66-B2882C0C3AB3}" srcOrd="0" destOrd="4" presId="urn:microsoft.com/office/officeart/2005/8/layout/hList6"/>
    <dgm:cxn modelId="{582ED2BD-BE21-417D-A921-76A171ED695D}" type="presOf" srcId="{AF331CF2-AC40-4AC1-ACAC-1913B574E7F9}" destId="{E6C25E78-541B-492B-8D66-B2882C0C3AB3}" srcOrd="0" destOrd="6" presId="urn:microsoft.com/office/officeart/2005/8/layout/hList6"/>
    <dgm:cxn modelId="{DF11F3C7-2602-4250-8672-6055F416B782}" type="presOf" srcId="{954C212F-2E48-4135-AD69-42B6BCE9CAD2}" destId="{94F65AA5-61BC-4D7A-A8EB-62087A2850E3}" srcOrd="0" destOrd="0" presId="urn:microsoft.com/office/officeart/2005/8/layout/hList6"/>
    <dgm:cxn modelId="{2A3732CA-569B-4057-BB35-4AF26ACD4200}" type="presOf" srcId="{4D9DE3B0-369D-459F-A589-7906ECF24345}" destId="{410D10CA-33D3-4BE1-9DB9-8970A3D12468}" srcOrd="0" destOrd="0" presId="urn:microsoft.com/office/officeart/2005/8/layout/hList6"/>
    <dgm:cxn modelId="{7B5FAFD0-8A98-4F2C-98BC-A2664820FF97}" srcId="{544BB843-6D81-4B53-94B2-389A27869523}" destId="{362FCC20-A5D6-42BD-AFB2-7FE640516D69}" srcOrd="0" destOrd="0" parTransId="{370FF959-CEF9-4A56-AB1D-B20E7B86DBDD}" sibTransId="{80DFF366-7F44-45EC-9C0E-9517010896C6}"/>
    <dgm:cxn modelId="{B1DAAFD1-C732-4BBB-85CF-E61F53FB1F99}" srcId="{954C212F-2E48-4135-AD69-42B6BCE9CAD2}" destId="{22E5AF91-A631-46D9-BED6-16C73B6ECF25}" srcOrd="5" destOrd="0" parTransId="{E453406E-B87A-4671-8C52-219FB4C8D219}" sibTransId="{FE6152B2-DE6A-46A3-A7EB-7E4F6BFA2346}"/>
    <dgm:cxn modelId="{A80AE3D5-7C4C-4F22-A73B-F6E37B37678F}" type="presOf" srcId="{9B2E355D-1CE6-4AA5-8790-E11C1CC9D0E3}" destId="{413ED03D-D710-4C91-94E1-C68F5B845C6D}" srcOrd="0" destOrd="0" presId="urn:microsoft.com/office/officeart/2005/8/layout/hList6"/>
    <dgm:cxn modelId="{61274BD8-A2DA-4E88-A06B-0903892273C0}" srcId="{F2AE2082-6712-44CA-B36A-06DB33561EB4}" destId="{E8B3067E-1A97-435C-89AD-CA86D6E56D29}" srcOrd="2" destOrd="0" parTransId="{0103FAF2-AFB1-4F43-9A04-0C50DAD7D427}" sibTransId="{F3A7D9E7-C56C-493E-BFFC-CE896C8079FD}"/>
    <dgm:cxn modelId="{EFAFA0D9-CBE5-4222-850D-A543DA80E454}" srcId="{954C212F-2E48-4135-AD69-42B6BCE9CAD2}" destId="{4D9DE3B0-369D-459F-A589-7906ECF24345}" srcOrd="0" destOrd="0" parTransId="{3DB61863-1879-4308-A21A-ECC24979B241}" sibTransId="{16690A16-1DE5-4C0B-81FA-FADBBBE98ABB}"/>
    <dgm:cxn modelId="{968000DA-4760-474B-B7CC-73D39081329A}" srcId="{F2AE2082-6712-44CA-B36A-06DB33561EB4}" destId="{01ADBE76-4DE9-4842-87CF-3239529683FC}" srcOrd="0" destOrd="0" parTransId="{237A2885-AEA6-404A-8005-F6325C28339F}" sibTransId="{FEF726C2-5A14-41C2-95C4-59258A65953F}"/>
    <dgm:cxn modelId="{57E32ADB-F44C-4EE9-8FA7-E1432F336E2E}" srcId="{954C212F-2E48-4135-AD69-42B6BCE9CAD2}" destId="{F2AE2082-6712-44CA-B36A-06DB33561EB4}" srcOrd="2" destOrd="0" parTransId="{D3517F47-609B-4F19-9D12-77E4BAEE6C2C}" sibTransId="{6875E860-6841-4076-B6BB-87D5D7CC7376}"/>
    <dgm:cxn modelId="{7AAC3CDF-69DA-4429-A605-91FA20B90EE7}" type="presOf" srcId="{431102C6-6A31-4C93-9104-0326AB6CEC95}" destId="{B09534B7-921F-4EA3-841C-60CA143C1E58}" srcOrd="0" destOrd="1" presId="urn:microsoft.com/office/officeart/2005/8/layout/hList6"/>
    <dgm:cxn modelId="{448729E1-AC39-47EA-B570-AC5BBC340F8F}" srcId="{F2AE2082-6712-44CA-B36A-06DB33561EB4}" destId="{FF69B528-F5D0-471D-9AE9-F3B96F2820D4}" srcOrd="6" destOrd="0" parTransId="{4D25363F-2395-40CE-8EA2-0A73CC560EBD}" sibTransId="{F8EA82DF-24B4-40C9-A3C8-8DD6784E8B51}"/>
    <dgm:cxn modelId="{ABA248EF-3734-4A1D-B89D-CED8D88CC903}" srcId="{9B2E355D-1CE6-4AA5-8790-E11C1CC9D0E3}" destId="{A845CADF-591D-411F-86B6-CFAFECB9F982}" srcOrd="1" destOrd="0" parTransId="{FD5D7579-3381-4FC5-856A-7D9A8D8C7D55}" sibTransId="{80AD83C3-9F02-4736-9F3B-3F9B8C8562B0}"/>
    <dgm:cxn modelId="{B221C7FD-5E6F-4F3E-9D55-EC78F09D2C08}" type="presOf" srcId="{E1F079BC-1BC8-41C2-9991-1EBCB3C51C22}" destId="{B84FB63E-8823-4E91-98A8-05C06130517D}" srcOrd="0" destOrd="0" presId="urn:microsoft.com/office/officeart/2005/8/layout/hList6"/>
    <dgm:cxn modelId="{B03B23EF-5356-4CCF-8C62-63155DBF6A27}" type="presParOf" srcId="{94F65AA5-61BC-4D7A-A8EB-62087A2850E3}" destId="{410D10CA-33D3-4BE1-9DB9-8970A3D12468}" srcOrd="0" destOrd="0" presId="urn:microsoft.com/office/officeart/2005/8/layout/hList6"/>
    <dgm:cxn modelId="{DCB72DA4-6ED2-414C-BE36-90C86176C70A}" type="presParOf" srcId="{94F65AA5-61BC-4D7A-A8EB-62087A2850E3}" destId="{14027227-4594-4258-AC73-D3E9029DA0F6}" srcOrd="1" destOrd="0" presId="urn:microsoft.com/office/officeart/2005/8/layout/hList6"/>
    <dgm:cxn modelId="{2D9ED2EE-A342-4209-AB86-7650C28DD1B2}" type="presParOf" srcId="{94F65AA5-61BC-4D7A-A8EB-62087A2850E3}" destId="{6667ADF5-D3AB-4ED5-B463-8E3578549A55}" srcOrd="2" destOrd="0" presId="urn:microsoft.com/office/officeart/2005/8/layout/hList6"/>
    <dgm:cxn modelId="{75F2AC4D-272E-48ED-8A3A-6F729B62D25E}" type="presParOf" srcId="{94F65AA5-61BC-4D7A-A8EB-62087A2850E3}" destId="{5ED43476-AE2C-49FB-B6CF-138E8043C02D}" srcOrd="3" destOrd="0" presId="urn:microsoft.com/office/officeart/2005/8/layout/hList6"/>
    <dgm:cxn modelId="{B09E6254-E74D-49CA-A39B-3FAF9A02FD53}" type="presParOf" srcId="{94F65AA5-61BC-4D7A-A8EB-62087A2850E3}" destId="{E6C25E78-541B-492B-8D66-B2882C0C3AB3}" srcOrd="4" destOrd="0" presId="urn:microsoft.com/office/officeart/2005/8/layout/hList6"/>
    <dgm:cxn modelId="{1A7437DE-4653-4F04-8A67-FBDC7725E4A7}" type="presParOf" srcId="{94F65AA5-61BC-4D7A-A8EB-62087A2850E3}" destId="{BEB29FDC-50EC-4867-84B6-2B8805974E68}" srcOrd="5" destOrd="0" presId="urn:microsoft.com/office/officeart/2005/8/layout/hList6"/>
    <dgm:cxn modelId="{D4C6A261-8F72-4285-9504-4019F441058A}" type="presParOf" srcId="{94F65AA5-61BC-4D7A-A8EB-62087A2850E3}" destId="{413ED03D-D710-4C91-94E1-C68F5B845C6D}" srcOrd="6" destOrd="0" presId="urn:microsoft.com/office/officeart/2005/8/layout/hList6"/>
    <dgm:cxn modelId="{6F3BBC9D-52D8-48E9-87FD-3205C448ADBC}" type="presParOf" srcId="{94F65AA5-61BC-4D7A-A8EB-62087A2850E3}" destId="{A62EA774-5B94-4C0A-A0EC-50B95A27598D}" srcOrd="7" destOrd="0" presId="urn:microsoft.com/office/officeart/2005/8/layout/hList6"/>
    <dgm:cxn modelId="{BAEBFF34-37DD-411A-BBDD-50F8B3E1C181}" type="presParOf" srcId="{94F65AA5-61BC-4D7A-A8EB-62087A2850E3}" destId="{4D932FC1-43A4-44C0-A30A-E1633BE18A5A}" srcOrd="8" destOrd="0" presId="urn:microsoft.com/office/officeart/2005/8/layout/hList6"/>
    <dgm:cxn modelId="{D45CAE54-C370-4674-821C-B1D43636F6F8}" type="presParOf" srcId="{94F65AA5-61BC-4D7A-A8EB-62087A2850E3}" destId="{99251C2B-2FB3-40B7-A1DB-148134739A5D}" srcOrd="9" destOrd="0" presId="urn:microsoft.com/office/officeart/2005/8/layout/hList6"/>
    <dgm:cxn modelId="{C9F3D9A0-15B8-4787-B239-EACB92734F90}" type="presParOf" srcId="{94F65AA5-61BC-4D7A-A8EB-62087A2850E3}" destId="{B09534B7-921F-4EA3-841C-60CA143C1E58}" srcOrd="10" destOrd="0" presId="urn:microsoft.com/office/officeart/2005/8/layout/hList6"/>
    <dgm:cxn modelId="{CDF2A95E-8A29-4CE5-A472-64EA1CC2247F}" type="presParOf" srcId="{94F65AA5-61BC-4D7A-A8EB-62087A2850E3}" destId="{5CBFD0C5-A33D-4A57-B35F-FA686CF34EDB}" srcOrd="11" destOrd="0" presId="urn:microsoft.com/office/officeart/2005/8/layout/hList6"/>
    <dgm:cxn modelId="{97DEDC62-4B6A-40B9-9CCE-3F515D90C99F}" type="presParOf" srcId="{94F65AA5-61BC-4D7A-A8EB-62087A2850E3}" destId="{B84FB63E-8823-4E91-98A8-05C06130517D}"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87351-07F0-4C4D-94E1-3C0C55A7A60A}" type="doc">
      <dgm:prSet loTypeId="urn:microsoft.com/office/officeart/2005/8/layout/pList1" loCatId="list" qsTypeId="urn:microsoft.com/office/officeart/2005/8/quickstyle/simple5" qsCatId="simple" csTypeId="urn:microsoft.com/office/officeart/2005/8/colors/colorful3" csCatId="colorful" phldr="1"/>
      <dgm:spPr/>
      <dgm:t>
        <a:bodyPr/>
        <a:lstStyle/>
        <a:p>
          <a:endParaRPr lang="en-US"/>
        </a:p>
      </dgm:t>
    </dgm:pt>
    <dgm:pt modelId="{A14C5DA0-3D33-485F-8F08-F1270FF8B6D2}">
      <dgm:prSet phldrT="[Text]"/>
      <dgm:spPr/>
      <dgm:t>
        <a:bodyPr/>
        <a:lstStyle/>
        <a:p>
          <a:r>
            <a:rPr lang="en-US" dirty="0"/>
            <a:t>Spreadsheet Models</a:t>
          </a:r>
        </a:p>
      </dgm:t>
    </dgm:pt>
    <dgm:pt modelId="{A22DC5FD-DAD6-48C3-977B-C269C7E4F4F6}" type="parTrans" cxnId="{831FD863-1E35-4141-8561-5943DCF97F71}">
      <dgm:prSet/>
      <dgm:spPr/>
      <dgm:t>
        <a:bodyPr/>
        <a:lstStyle/>
        <a:p>
          <a:endParaRPr lang="en-US"/>
        </a:p>
      </dgm:t>
    </dgm:pt>
    <dgm:pt modelId="{69140E30-5D2D-4A6E-AC78-D7274744AEB6}" type="sibTrans" cxnId="{831FD863-1E35-4141-8561-5943DCF97F71}">
      <dgm:prSet/>
      <dgm:spPr/>
      <dgm:t>
        <a:bodyPr/>
        <a:lstStyle/>
        <a:p>
          <a:endParaRPr lang="en-US"/>
        </a:p>
      </dgm:t>
    </dgm:pt>
    <dgm:pt modelId="{C59DC1B4-022E-498E-8F93-9D6C1C68A565}">
      <dgm:prSet phldrT="[Text]" custT="1"/>
      <dgm:spPr/>
      <dgm:t>
        <a:bodyPr/>
        <a:lstStyle/>
        <a:p>
          <a:r>
            <a:rPr lang="en-US" sz="3400" dirty="0"/>
            <a:t>Basic Statistical Methods </a:t>
          </a:r>
          <a:r>
            <a:rPr lang="en-US" sz="2400" dirty="0"/>
            <a:t>(</a:t>
          </a:r>
          <a:r>
            <a:rPr lang="en-US" sz="2400" dirty="0" err="1"/>
            <a:t>ie</a:t>
          </a:r>
          <a:r>
            <a:rPr lang="en-US" sz="2400" dirty="0"/>
            <a:t> – Moving Average)</a:t>
          </a:r>
          <a:endParaRPr lang="en-US" sz="3400" dirty="0"/>
        </a:p>
      </dgm:t>
    </dgm:pt>
    <dgm:pt modelId="{F5F48E79-C7F8-46FC-8ED3-5EE3DDE93D67}" type="parTrans" cxnId="{B20BFCAC-80D8-4F68-89FD-04F344C2BA7D}">
      <dgm:prSet/>
      <dgm:spPr/>
      <dgm:t>
        <a:bodyPr/>
        <a:lstStyle/>
        <a:p>
          <a:endParaRPr lang="en-US"/>
        </a:p>
      </dgm:t>
    </dgm:pt>
    <dgm:pt modelId="{8BCD214A-4E9A-4B00-A918-B95A47AB033F}" type="sibTrans" cxnId="{B20BFCAC-80D8-4F68-89FD-04F344C2BA7D}">
      <dgm:prSet/>
      <dgm:spPr/>
      <dgm:t>
        <a:bodyPr/>
        <a:lstStyle/>
        <a:p>
          <a:endParaRPr lang="en-US"/>
        </a:p>
      </dgm:t>
    </dgm:pt>
    <dgm:pt modelId="{95F8FEAE-DE4E-4A24-A45D-60C18D8BA490}">
      <dgm:prSet phldrT="[Text]"/>
      <dgm:spPr/>
      <dgm:t>
        <a:bodyPr/>
        <a:lstStyle/>
        <a:p>
          <a:r>
            <a:rPr lang="en-US" dirty="0"/>
            <a:t>Benchmark-based Judgement</a:t>
          </a:r>
        </a:p>
      </dgm:t>
    </dgm:pt>
    <dgm:pt modelId="{7907B3EC-8400-41B7-A222-37BEF2A8668A}" type="parTrans" cxnId="{F176C906-1F31-48B1-A465-24807295F39D}">
      <dgm:prSet/>
      <dgm:spPr/>
      <dgm:t>
        <a:bodyPr/>
        <a:lstStyle/>
        <a:p>
          <a:endParaRPr lang="en-US"/>
        </a:p>
      </dgm:t>
    </dgm:pt>
    <dgm:pt modelId="{EAA2626A-B09D-4B41-980B-1CAC773CFF00}" type="sibTrans" cxnId="{F176C906-1F31-48B1-A465-24807295F39D}">
      <dgm:prSet/>
      <dgm:spPr/>
      <dgm:t>
        <a:bodyPr/>
        <a:lstStyle/>
        <a:p>
          <a:endParaRPr lang="en-US"/>
        </a:p>
      </dgm:t>
    </dgm:pt>
    <dgm:pt modelId="{27843A0F-2C65-476B-BF41-3B435AA1C4B4}" type="pres">
      <dgm:prSet presAssocID="{AF987351-07F0-4C4D-94E1-3C0C55A7A60A}" presName="Name0" presStyleCnt="0">
        <dgm:presLayoutVars>
          <dgm:dir/>
          <dgm:resizeHandles val="exact"/>
        </dgm:presLayoutVars>
      </dgm:prSet>
      <dgm:spPr/>
    </dgm:pt>
    <dgm:pt modelId="{6C5A0B46-DFC4-48C4-AB16-4CDBF44988AB}" type="pres">
      <dgm:prSet presAssocID="{A14C5DA0-3D33-485F-8F08-F1270FF8B6D2}" presName="compNode" presStyleCnt="0"/>
      <dgm:spPr/>
    </dgm:pt>
    <dgm:pt modelId="{1414E355-1A77-4421-AA32-75B80E4AF225}" type="pres">
      <dgm:prSet presAssocID="{A14C5DA0-3D33-485F-8F08-F1270FF8B6D2}"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4FCEC400-2A9B-4F4A-B760-842384631DC2}" type="pres">
      <dgm:prSet presAssocID="{A14C5DA0-3D33-485F-8F08-F1270FF8B6D2}" presName="textRect" presStyleLbl="revTx" presStyleIdx="0" presStyleCnt="3">
        <dgm:presLayoutVars>
          <dgm:bulletEnabled val="1"/>
        </dgm:presLayoutVars>
      </dgm:prSet>
      <dgm:spPr/>
    </dgm:pt>
    <dgm:pt modelId="{494CEB91-D2CA-420E-AB28-35B76E01AFDB}" type="pres">
      <dgm:prSet presAssocID="{69140E30-5D2D-4A6E-AC78-D7274744AEB6}" presName="sibTrans" presStyleLbl="sibTrans2D1" presStyleIdx="0" presStyleCnt="0"/>
      <dgm:spPr/>
    </dgm:pt>
    <dgm:pt modelId="{5C3414F5-8B1A-4A98-92D3-30C0C08D97E0}" type="pres">
      <dgm:prSet presAssocID="{C59DC1B4-022E-498E-8F93-9D6C1C68A565}" presName="compNode" presStyleCnt="0"/>
      <dgm:spPr/>
    </dgm:pt>
    <dgm:pt modelId="{BC1C03FC-156A-4E39-B161-9CF4BB4179AB}" type="pres">
      <dgm:prSet presAssocID="{C59DC1B4-022E-498E-8F93-9D6C1C68A565}"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265027AF-B544-4E9F-ABAA-CD261A1B2078}" type="pres">
      <dgm:prSet presAssocID="{C59DC1B4-022E-498E-8F93-9D6C1C68A565}" presName="textRect" presStyleLbl="revTx" presStyleIdx="1" presStyleCnt="3">
        <dgm:presLayoutVars>
          <dgm:bulletEnabled val="1"/>
        </dgm:presLayoutVars>
      </dgm:prSet>
      <dgm:spPr/>
    </dgm:pt>
    <dgm:pt modelId="{D0DC6E8C-A0E8-4498-98B6-B045D170400F}" type="pres">
      <dgm:prSet presAssocID="{8BCD214A-4E9A-4B00-A918-B95A47AB033F}" presName="sibTrans" presStyleLbl="sibTrans2D1" presStyleIdx="0" presStyleCnt="0"/>
      <dgm:spPr/>
    </dgm:pt>
    <dgm:pt modelId="{5A4C7255-B2B5-4B56-B4F5-03C6AE9FB218}" type="pres">
      <dgm:prSet presAssocID="{95F8FEAE-DE4E-4A24-A45D-60C18D8BA490}" presName="compNode" presStyleCnt="0"/>
      <dgm:spPr/>
    </dgm:pt>
    <dgm:pt modelId="{05CAAFD8-760F-468E-8516-EDB68D99ABB0}" type="pres">
      <dgm:prSet presAssocID="{95F8FEAE-DE4E-4A24-A45D-60C18D8BA490}"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324438D9-EDC2-4395-97C3-07A64ACBAE8D}" type="pres">
      <dgm:prSet presAssocID="{95F8FEAE-DE4E-4A24-A45D-60C18D8BA490}" presName="textRect" presStyleLbl="revTx" presStyleIdx="2" presStyleCnt="3">
        <dgm:presLayoutVars>
          <dgm:bulletEnabled val="1"/>
        </dgm:presLayoutVars>
      </dgm:prSet>
      <dgm:spPr/>
    </dgm:pt>
  </dgm:ptLst>
  <dgm:cxnLst>
    <dgm:cxn modelId="{F176C906-1F31-48B1-A465-24807295F39D}" srcId="{AF987351-07F0-4C4D-94E1-3C0C55A7A60A}" destId="{95F8FEAE-DE4E-4A24-A45D-60C18D8BA490}" srcOrd="2" destOrd="0" parTransId="{7907B3EC-8400-41B7-A222-37BEF2A8668A}" sibTransId="{EAA2626A-B09D-4B41-980B-1CAC773CFF00}"/>
    <dgm:cxn modelId="{20C8612A-0FD1-4F99-8CA3-4A6CDA1CFF4E}" type="presOf" srcId="{8BCD214A-4E9A-4B00-A918-B95A47AB033F}" destId="{D0DC6E8C-A0E8-4498-98B6-B045D170400F}" srcOrd="0" destOrd="0" presId="urn:microsoft.com/office/officeart/2005/8/layout/pList1"/>
    <dgm:cxn modelId="{9E1A9837-D3F5-4CAF-8837-9F58DFB15D9B}" type="presOf" srcId="{95F8FEAE-DE4E-4A24-A45D-60C18D8BA490}" destId="{324438D9-EDC2-4395-97C3-07A64ACBAE8D}" srcOrd="0" destOrd="0" presId="urn:microsoft.com/office/officeart/2005/8/layout/pList1"/>
    <dgm:cxn modelId="{831FD863-1E35-4141-8561-5943DCF97F71}" srcId="{AF987351-07F0-4C4D-94E1-3C0C55A7A60A}" destId="{A14C5DA0-3D33-485F-8F08-F1270FF8B6D2}" srcOrd="0" destOrd="0" parTransId="{A22DC5FD-DAD6-48C3-977B-C269C7E4F4F6}" sibTransId="{69140E30-5D2D-4A6E-AC78-D7274744AEB6}"/>
    <dgm:cxn modelId="{79269366-D5E8-4B1E-9840-AB23CEC6BDEB}" type="presOf" srcId="{A14C5DA0-3D33-485F-8F08-F1270FF8B6D2}" destId="{4FCEC400-2A9B-4F4A-B760-842384631DC2}" srcOrd="0" destOrd="0" presId="urn:microsoft.com/office/officeart/2005/8/layout/pList1"/>
    <dgm:cxn modelId="{7056266B-C152-480D-A688-64B27E608200}" type="presOf" srcId="{AF987351-07F0-4C4D-94E1-3C0C55A7A60A}" destId="{27843A0F-2C65-476B-BF41-3B435AA1C4B4}" srcOrd="0" destOrd="0" presId="urn:microsoft.com/office/officeart/2005/8/layout/pList1"/>
    <dgm:cxn modelId="{9D205F58-C6B3-449F-AF04-3C09254DDF6B}" type="presOf" srcId="{C59DC1B4-022E-498E-8F93-9D6C1C68A565}" destId="{265027AF-B544-4E9F-ABAA-CD261A1B2078}" srcOrd="0" destOrd="0" presId="urn:microsoft.com/office/officeart/2005/8/layout/pList1"/>
    <dgm:cxn modelId="{B20BFCAC-80D8-4F68-89FD-04F344C2BA7D}" srcId="{AF987351-07F0-4C4D-94E1-3C0C55A7A60A}" destId="{C59DC1B4-022E-498E-8F93-9D6C1C68A565}" srcOrd="1" destOrd="0" parTransId="{F5F48E79-C7F8-46FC-8ED3-5EE3DDE93D67}" sibTransId="{8BCD214A-4E9A-4B00-A918-B95A47AB033F}"/>
    <dgm:cxn modelId="{962F69E3-CA59-4793-815A-15E3F2ED36C7}" type="presOf" srcId="{69140E30-5D2D-4A6E-AC78-D7274744AEB6}" destId="{494CEB91-D2CA-420E-AB28-35B76E01AFDB}" srcOrd="0" destOrd="0" presId="urn:microsoft.com/office/officeart/2005/8/layout/pList1"/>
    <dgm:cxn modelId="{370AB9A7-07B5-4F09-B7EF-6FF85E098BA0}" type="presParOf" srcId="{27843A0F-2C65-476B-BF41-3B435AA1C4B4}" destId="{6C5A0B46-DFC4-48C4-AB16-4CDBF44988AB}" srcOrd="0" destOrd="0" presId="urn:microsoft.com/office/officeart/2005/8/layout/pList1"/>
    <dgm:cxn modelId="{429F5D3A-068A-427A-99CB-AB82B8264ECB}" type="presParOf" srcId="{6C5A0B46-DFC4-48C4-AB16-4CDBF44988AB}" destId="{1414E355-1A77-4421-AA32-75B80E4AF225}" srcOrd="0" destOrd="0" presId="urn:microsoft.com/office/officeart/2005/8/layout/pList1"/>
    <dgm:cxn modelId="{8D3CEEEF-9F24-44B2-9321-B8CA6382141B}" type="presParOf" srcId="{6C5A0B46-DFC4-48C4-AB16-4CDBF44988AB}" destId="{4FCEC400-2A9B-4F4A-B760-842384631DC2}" srcOrd="1" destOrd="0" presId="urn:microsoft.com/office/officeart/2005/8/layout/pList1"/>
    <dgm:cxn modelId="{83EDA137-01ED-461B-818C-D64C0091B2AB}" type="presParOf" srcId="{27843A0F-2C65-476B-BF41-3B435AA1C4B4}" destId="{494CEB91-D2CA-420E-AB28-35B76E01AFDB}" srcOrd="1" destOrd="0" presId="urn:microsoft.com/office/officeart/2005/8/layout/pList1"/>
    <dgm:cxn modelId="{EC72CE61-0F8C-459B-B063-19D56EA66BAC}" type="presParOf" srcId="{27843A0F-2C65-476B-BF41-3B435AA1C4B4}" destId="{5C3414F5-8B1A-4A98-92D3-30C0C08D97E0}" srcOrd="2" destOrd="0" presId="urn:microsoft.com/office/officeart/2005/8/layout/pList1"/>
    <dgm:cxn modelId="{4F5CF032-A07A-4F1D-B755-A471E4DE80EF}" type="presParOf" srcId="{5C3414F5-8B1A-4A98-92D3-30C0C08D97E0}" destId="{BC1C03FC-156A-4E39-B161-9CF4BB4179AB}" srcOrd="0" destOrd="0" presId="urn:microsoft.com/office/officeart/2005/8/layout/pList1"/>
    <dgm:cxn modelId="{922ACCC5-4DE6-4F0B-8A5E-DB618CDC862F}" type="presParOf" srcId="{5C3414F5-8B1A-4A98-92D3-30C0C08D97E0}" destId="{265027AF-B544-4E9F-ABAA-CD261A1B2078}" srcOrd="1" destOrd="0" presId="urn:microsoft.com/office/officeart/2005/8/layout/pList1"/>
    <dgm:cxn modelId="{432F8813-042A-415C-A9C8-75AA1B89C31B}" type="presParOf" srcId="{27843A0F-2C65-476B-BF41-3B435AA1C4B4}" destId="{D0DC6E8C-A0E8-4498-98B6-B045D170400F}" srcOrd="3" destOrd="0" presId="urn:microsoft.com/office/officeart/2005/8/layout/pList1"/>
    <dgm:cxn modelId="{D1AE36CD-A85D-4EEA-855F-90F84E8BA773}" type="presParOf" srcId="{27843A0F-2C65-476B-BF41-3B435AA1C4B4}" destId="{5A4C7255-B2B5-4B56-B4F5-03C6AE9FB218}" srcOrd="4" destOrd="0" presId="urn:microsoft.com/office/officeart/2005/8/layout/pList1"/>
    <dgm:cxn modelId="{46D5CB60-0A10-402D-A079-4588C7F94C10}" type="presParOf" srcId="{5A4C7255-B2B5-4B56-B4F5-03C6AE9FB218}" destId="{05CAAFD8-760F-468E-8516-EDB68D99ABB0}" srcOrd="0" destOrd="0" presId="urn:microsoft.com/office/officeart/2005/8/layout/pList1"/>
    <dgm:cxn modelId="{268E9444-6800-4352-ABA0-D9B85544D92F}" type="presParOf" srcId="{5A4C7255-B2B5-4B56-B4F5-03C6AE9FB218}" destId="{324438D9-EDC2-4395-97C3-07A64ACBAE8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D10CA-33D3-4BE1-9DB9-8970A3D12468}">
      <dsp:nvSpPr>
        <dsp:cNvPr id="0" name=""/>
        <dsp:cNvSpPr/>
      </dsp:nvSpPr>
      <dsp:spPr>
        <a:xfrm rot="16200000">
          <a:off x="-2050686" y="2058324"/>
          <a:ext cx="5526088" cy="1409439"/>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Stores</a:t>
          </a:r>
        </a:p>
        <a:p>
          <a:pPr marL="114300" lvl="1" indent="-114300" algn="l" defTabSz="666750">
            <a:lnSpc>
              <a:spcPct val="90000"/>
            </a:lnSpc>
            <a:spcBef>
              <a:spcPct val="0"/>
            </a:spcBef>
            <a:spcAft>
              <a:spcPct val="15000"/>
            </a:spcAft>
            <a:buChar char="•"/>
          </a:pPr>
          <a:r>
            <a:rPr lang="en-US" sz="1500" kern="1200" dirty="0"/>
            <a:t>Department Code</a:t>
          </a:r>
        </a:p>
        <a:p>
          <a:pPr marL="114300" lvl="1" indent="-114300" algn="l" defTabSz="666750">
            <a:lnSpc>
              <a:spcPct val="90000"/>
            </a:lnSpc>
            <a:spcBef>
              <a:spcPct val="0"/>
            </a:spcBef>
            <a:spcAft>
              <a:spcPct val="15000"/>
            </a:spcAft>
            <a:buChar char="•"/>
          </a:pPr>
          <a:r>
            <a:rPr lang="en-US" sz="1500" kern="1200" dirty="0"/>
            <a:t>Department Name</a:t>
          </a:r>
        </a:p>
        <a:p>
          <a:pPr marL="114300" lvl="1" indent="-114300" algn="l" defTabSz="666750">
            <a:lnSpc>
              <a:spcPct val="90000"/>
            </a:lnSpc>
            <a:spcBef>
              <a:spcPct val="0"/>
            </a:spcBef>
            <a:spcAft>
              <a:spcPct val="15000"/>
            </a:spcAft>
            <a:buChar char="•"/>
          </a:pPr>
          <a:r>
            <a:rPr lang="en-US" sz="1500" kern="1200" dirty="0"/>
            <a:t>Location</a:t>
          </a:r>
        </a:p>
      </dsp:txBody>
      <dsp:txXfrm rot="5400000">
        <a:off x="7638" y="1105218"/>
        <a:ext cx="1409439" cy="3315652"/>
      </dsp:txXfrm>
    </dsp:sp>
    <dsp:sp modelId="{6667ADF5-D3AB-4ED5-B463-8E3578549A55}">
      <dsp:nvSpPr>
        <dsp:cNvPr id="0" name=""/>
        <dsp:cNvSpPr/>
      </dsp:nvSpPr>
      <dsp:spPr>
        <a:xfrm rot="16200000">
          <a:off x="-535539" y="2058324"/>
          <a:ext cx="5526088" cy="1409439"/>
        </a:xfrm>
        <a:prstGeom prst="flowChartManualOperation">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Customers</a:t>
          </a:r>
        </a:p>
        <a:p>
          <a:pPr marL="114300" lvl="1" indent="-114300" algn="l" defTabSz="666750">
            <a:lnSpc>
              <a:spcPct val="90000"/>
            </a:lnSpc>
            <a:spcBef>
              <a:spcPct val="0"/>
            </a:spcBef>
            <a:spcAft>
              <a:spcPct val="15000"/>
            </a:spcAft>
            <a:buChar char="•"/>
          </a:pPr>
          <a:r>
            <a:rPr lang="en-US" sz="1500" kern="1200" dirty="0"/>
            <a:t>Customer ID</a:t>
          </a:r>
        </a:p>
        <a:p>
          <a:pPr marL="114300" lvl="1" indent="-114300" algn="l" defTabSz="666750">
            <a:lnSpc>
              <a:spcPct val="90000"/>
            </a:lnSpc>
            <a:spcBef>
              <a:spcPct val="0"/>
            </a:spcBef>
            <a:spcAft>
              <a:spcPct val="15000"/>
            </a:spcAft>
            <a:buChar char="•"/>
          </a:pPr>
          <a:r>
            <a:rPr lang="en-US" sz="1500" kern="1200" dirty="0"/>
            <a:t>Customer Name</a:t>
          </a:r>
        </a:p>
        <a:p>
          <a:pPr marL="114300" lvl="1" indent="-114300" algn="l" defTabSz="666750">
            <a:lnSpc>
              <a:spcPct val="90000"/>
            </a:lnSpc>
            <a:spcBef>
              <a:spcPct val="0"/>
            </a:spcBef>
            <a:spcAft>
              <a:spcPct val="15000"/>
            </a:spcAft>
            <a:buChar char="•"/>
          </a:pPr>
          <a:r>
            <a:rPr lang="en-US" sz="1500" kern="1200" dirty="0"/>
            <a:t>Customer Address</a:t>
          </a:r>
        </a:p>
        <a:p>
          <a:pPr marL="114300" lvl="1" indent="-114300" algn="l" defTabSz="666750">
            <a:lnSpc>
              <a:spcPct val="90000"/>
            </a:lnSpc>
            <a:spcBef>
              <a:spcPct val="0"/>
            </a:spcBef>
            <a:spcAft>
              <a:spcPct val="15000"/>
            </a:spcAft>
            <a:buChar char="•"/>
          </a:pPr>
          <a:r>
            <a:rPr lang="en-US" sz="1500" kern="1200" dirty="0"/>
            <a:t>Customer Email</a:t>
          </a:r>
        </a:p>
      </dsp:txBody>
      <dsp:txXfrm rot="5400000">
        <a:off x="1522785" y="1105218"/>
        <a:ext cx="1409439" cy="3315652"/>
      </dsp:txXfrm>
    </dsp:sp>
    <dsp:sp modelId="{E6C25E78-541B-492B-8D66-B2882C0C3AB3}">
      <dsp:nvSpPr>
        <dsp:cNvPr id="0" name=""/>
        <dsp:cNvSpPr/>
      </dsp:nvSpPr>
      <dsp:spPr>
        <a:xfrm rot="16200000">
          <a:off x="979608" y="2058324"/>
          <a:ext cx="5526088" cy="1409439"/>
        </a:xfrm>
        <a:prstGeom prst="flowChartManualOperation">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Products</a:t>
          </a:r>
        </a:p>
        <a:p>
          <a:pPr marL="114300" lvl="1" indent="-114300" algn="l" defTabSz="666750">
            <a:lnSpc>
              <a:spcPct val="90000"/>
            </a:lnSpc>
            <a:spcBef>
              <a:spcPct val="0"/>
            </a:spcBef>
            <a:spcAft>
              <a:spcPct val="15000"/>
            </a:spcAft>
            <a:buChar char="•"/>
          </a:pPr>
          <a:r>
            <a:rPr lang="en-US" sz="1500" kern="1200" dirty="0"/>
            <a:t>Product Code</a:t>
          </a:r>
        </a:p>
        <a:p>
          <a:pPr marL="114300" lvl="1" indent="-114300" algn="l" defTabSz="666750">
            <a:lnSpc>
              <a:spcPct val="90000"/>
            </a:lnSpc>
            <a:spcBef>
              <a:spcPct val="0"/>
            </a:spcBef>
            <a:spcAft>
              <a:spcPct val="15000"/>
            </a:spcAft>
            <a:buChar char="•"/>
          </a:pPr>
          <a:r>
            <a:rPr lang="en-US" sz="1500" kern="1200" dirty="0"/>
            <a:t>Product Category</a:t>
          </a:r>
        </a:p>
        <a:p>
          <a:pPr marL="114300" lvl="1" indent="-114300" algn="l" defTabSz="666750">
            <a:lnSpc>
              <a:spcPct val="90000"/>
            </a:lnSpc>
            <a:spcBef>
              <a:spcPct val="0"/>
            </a:spcBef>
            <a:spcAft>
              <a:spcPct val="15000"/>
            </a:spcAft>
            <a:buChar char="•"/>
          </a:pPr>
          <a:r>
            <a:rPr lang="en-US" sz="1500" kern="1200" dirty="0"/>
            <a:t>Product Image</a:t>
          </a:r>
        </a:p>
        <a:p>
          <a:pPr marL="114300" lvl="1" indent="-114300" algn="l" defTabSz="666750">
            <a:lnSpc>
              <a:spcPct val="90000"/>
            </a:lnSpc>
            <a:spcBef>
              <a:spcPct val="0"/>
            </a:spcBef>
            <a:spcAft>
              <a:spcPct val="15000"/>
            </a:spcAft>
            <a:buChar char="•"/>
          </a:pPr>
          <a:r>
            <a:rPr lang="en-US" sz="1500" kern="1200" dirty="0"/>
            <a:t>Product Name</a:t>
          </a:r>
        </a:p>
        <a:p>
          <a:pPr marL="114300" lvl="1" indent="-114300" algn="l" defTabSz="666750">
            <a:lnSpc>
              <a:spcPct val="90000"/>
            </a:lnSpc>
            <a:spcBef>
              <a:spcPct val="0"/>
            </a:spcBef>
            <a:spcAft>
              <a:spcPct val="15000"/>
            </a:spcAft>
            <a:buChar char="•"/>
          </a:pPr>
          <a:r>
            <a:rPr lang="en-US" sz="1500" kern="1200" dirty="0"/>
            <a:t>Product Price</a:t>
          </a:r>
        </a:p>
        <a:p>
          <a:pPr marL="114300" lvl="1" indent="-114300" algn="l" defTabSz="666750">
            <a:lnSpc>
              <a:spcPct val="90000"/>
            </a:lnSpc>
            <a:spcBef>
              <a:spcPct val="0"/>
            </a:spcBef>
            <a:spcAft>
              <a:spcPct val="15000"/>
            </a:spcAft>
            <a:buChar char="•"/>
          </a:pPr>
          <a:r>
            <a:rPr lang="en-US" sz="1500" kern="1200" dirty="0"/>
            <a:t>Product model</a:t>
          </a:r>
        </a:p>
        <a:p>
          <a:pPr marL="114300" lvl="1" indent="-114300" algn="l" defTabSz="666750">
            <a:lnSpc>
              <a:spcPct val="90000"/>
            </a:lnSpc>
            <a:spcBef>
              <a:spcPct val="0"/>
            </a:spcBef>
            <a:spcAft>
              <a:spcPct val="15000"/>
            </a:spcAft>
            <a:buChar char="•"/>
          </a:pPr>
          <a:r>
            <a:rPr lang="en-US" sz="1500" kern="1200" dirty="0"/>
            <a:t>Product make</a:t>
          </a:r>
        </a:p>
      </dsp:txBody>
      <dsp:txXfrm rot="5400000">
        <a:off x="3037932" y="1105218"/>
        <a:ext cx="1409439" cy="3315652"/>
      </dsp:txXfrm>
    </dsp:sp>
    <dsp:sp modelId="{413ED03D-D710-4C91-94E1-C68F5B845C6D}">
      <dsp:nvSpPr>
        <dsp:cNvPr id="0" name=""/>
        <dsp:cNvSpPr/>
      </dsp:nvSpPr>
      <dsp:spPr>
        <a:xfrm rot="16200000">
          <a:off x="2494756" y="2058324"/>
          <a:ext cx="5526088" cy="1409439"/>
        </a:xfrm>
        <a:prstGeom prst="flowChartManualOperation">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Sales</a:t>
          </a:r>
        </a:p>
        <a:p>
          <a:pPr marL="114300" lvl="1" indent="-114300" algn="l" defTabSz="666750">
            <a:lnSpc>
              <a:spcPct val="90000"/>
            </a:lnSpc>
            <a:spcBef>
              <a:spcPct val="0"/>
            </a:spcBef>
            <a:spcAft>
              <a:spcPct val="15000"/>
            </a:spcAft>
            <a:buChar char="•"/>
          </a:pPr>
          <a:r>
            <a:rPr lang="en-US" sz="1500" kern="1200" dirty="0"/>
            <a:t>Value in Sales</a:t>
          </a:r>
        </a:p>
        <a:p>
          <a:pPr marL="114300" lvl="1" indent="-114300" algn="l" defTabSz="666750">
            <a:lnSpc>
              <a:spcPct val="90000"/>
            </a:lnSpc>
            <a:spcBef>
              <a:spcPct val="0"/>
            </a:spcBef>
            <a:spcAft>
              <a:spcPct val="15000"/>
            </a:spcAft>
            <a:buChar char="•"/>
          </a:pPr>
          <a:r>
            <a:rPr lang="en-US" sz="1500" kern="1200" dirty="0"/>
            <a:t>Sales per Customer</a:t>
          </a:r>
        </a:p>
      </dsp:txBody>
      <dsp:txXfrm rot="5400000">
        <a:off x="4553080" y="1105218"/>
        <a:ext cx="1409439" cy="3315652"/>
      </dsp:txXfrm>
    </dsp:sp>
    <dsp:sp modelId="{4D932FC1-43A4-44C0-A30A-E1633BE18A5A}">
      <dsp:nvSpPr>
        <dsp:cNvPr id="0" name=""/>
        <dsp:cNvSpPr/>
      </dsp:nvSpPr>
      <dsp:spPr>
        <a:xfrm rot="16200000">
          <a:off x="4009903" y="2058324"/>
          <a:ext cx="5526088" cy="1409439"/>
        </a:xfrm>
        <a:prstGeom prst="flowChartManualOperation">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Orders</a:t>
          </a:r>
        </a:p>
        <a:p>
          <a:pPr marL="114300" lvl="1" indent="-114300" algn="l" defTabSz="666750">
            <a:lnSpc>
              <a:spcPct val="90000"/>
            </a:lnSpc>
            <a:spcBef>
              <a:spcPct val="0"/>
            </a:spcBef>
            <a:spcAft>
              <a:spcPct val="15000"/>
            </a:spcAft>
            <a:buChar char="•"/>
          </a:pPr>
          <a:r>
            <a:rPr lang="en-US" sz="1500" kern="1200" dirty="0"/>
            <a:t>Order Address</a:t>
          </a:r>
        </a:p>
        <a:p>
          <a:pPr marL="114300" lvl="1" indent="-114300" algn="l" defTabSz="666750">
            <a:lnSpc>
              <a:spcPct val="90000"/>
            </a:lnSpc>
            <a:spcBef>
              <a:spcPct val="0"/>
            </a:spcBef>
            <a:spcAft>
              <a:spcPct val="15000"/>
            </a:spcAft>
            <a:buChar char="•"/>
          </a:pPr>
          <a:r>
            <a:rPr lang="en-US" sz="1500" kern="1200" dirty="0"/>
            <a:t>Order Customer ID</a:t>
          </a:r>
        </a:p>
        <a:p>
          <a:pPr marL="114300" lvl="1" indent="-114300" algn="l" defTabSz="666750">
            <a:lnSpc>
              <a:spcPct val="90000"/>
            </a:lnSpc>
            <a:spcBef>
              <a:spcPct val="0"/>
            </a:spcBef>
            <a:spcAft>
              <a:spcPct val="15000"/>
            </a:spcAft>
            <a:buChar char="•"/>
          </a:pPr>
          <a:r>
            <a:rPr lang="en-US" sz="1500" kern="1200" dirty="0"/>
            <a:t>Order Date</a:t>
          </a:r>
        </a:p>
        <a:p>
          <a:pPr marL="114300" lvl="1" indent="-114300" algn="l" defTabSz="666750">
            <a:lnSpc>
              <a:spcPct val="90000"/>
            </a:lnSpc>
            <a:spcBef>
              <a:spcPct val="0"/>
            </a:spcBef>
            <a:spcAft>
              <a:spcPct val="15000"/>
            </a:spcAft>
            <a:buChar char="•"/>
          </a:pPr>
          <a:r>
            <a:rPr lang="en-US" sz="1500" kern="1200" dirty="0"/>
            <a:t>Order Item</a:t>
          </a:r>
        </a:p>
        <a:p>
          <a:pPr marL="114300" lvl="1" indent="-114300" algn="l" defTabSz="666750">
            <a:lnSpc>
              <a:spcPct val="90000"/>
            </a:lnSpc>
            <a:spcBef>
              <a:spcPct val="0"/>
            </a:spcBef>
            <a:spcAft>
              <a:spcPct val="15000"/>
            </a:spcAft>
            <a:buChar char="•"/>
          </a:pPr>
          <a:r>
            <a:rPr lang="en-US" sz="1500" kern="1200" dirty="0"/>
            <a:t>Order Quantity</a:t>
          </a:r>
        </a:p>
        <a:p>
          <a:pPr marL="114300" lvl="1" indent="-114300" algn="l" defTabSz="666750">
            <a:lnSpc>
              <a:spcPct val="90000"/>
            </a:lnSpc>
            <a:spcBef>
              <a:spcPct val="0"/>
            </a:spcBef>
            <a:spcAft>
              <a:spcPct val="15000"/>
            </a:spcAft>
            <a:buChar char="•"/>
          </a:pPr>
          <a:r>
            <a:rPr lang="en-US" sz="1500" kern="1200" dirty="0"/>
            <a:t>Order Status</a:t>
          </a:r>
        </a:p>
      </dsp:txBody>
      <dsp:txXfrm rot="5400000">
        <a:off x="6068227" y="1105218"/>
        <a:ext cx="1409439" cy="3315652"/>
      </dsp:txXfrm>
    </dsp:sp>
    <dsp:sp modelId="{B09534B7-921F-4EA3-841C-60CA143C1E58}">
      <dsp:nvSpPr>
        <dsp:cNvPr id="0" name=""/>
        <dsp:cNvSpPr/>
      </dsp:nvSpPr>
      <dsp:spPr>
        <a:xfrm rot="16200000">
          <a:off x="5525051" y="2058324"/>
          <a:ext cx="5526088" cy="1409439"/>
        </a:xfrm>
        <a:prstGeom prst="flowChartManualOperation">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Shipping</a:t>
          </a:r>
        </a:p>
        <a:p>
          <a:pPr marL="114300" lvl="1" indent="-114300" algn="l" defTabSz="666750">
            <a:lnSpc>
              <a:spcPct val="90000"/>
            </a:lnSpc>
            <a:spcBef>
              <a:spcPct val="0"/>
            </a:spcBef>
            <a:spcAft>
              <a:spcPct val="15000"/>
            </a:spcAft>
            <a:buChar char="•"/>
          </a:pPr>
          <a:r>
            <a:rPr lang="en-US" sz="1500" kern="1200" dirty="0"/>
            <a:t>Date</a:t>
          </a:r>
        </a:p>
        <a:p>
          <a:pPr marL="114300" lvl="1" indent="-114300" algn="l" defTabSz="666750">
            <a:lnSpc>
              <a:spcPct val="90000"/>
            </a:lnSpc>
            <a:spcBef>
              <a:spcPct val="0"/>
            </a:spcBef>
            <a:spcAft>
              <a:spcPct val="15000"/>
            </a:spcAft>
            <a:buChar char="•"/>
          </a:pPr>
          <a:r>
            <a:rPr lang="en-US" sz="1500" kern="1200" dirty="0"/>
            <a:t>Mode</a:t>
          </a:r>
        </a:p>
        <a:p>
          <a:pPr marL="114300" lvl="1" indent="-114300" algn="l" defTabSz="666750">
            <a:lnSpc>
              <a:spcPct val="90000"/>
            </a:lnSpc>
            <a:spcBef>
              <a:spcPct val="0"/>
            </a:spcBef>
            <a:spcAft>
              <a:spcPct val="15000"/>
            </a:spcAft>
            <a:buChar char="•"/>
          </a:pPr>
          <a:r>
            <a:rPr lang="en-US" sz="1500" kern="1200" dirty="0"/>
            <a:t>Days for Shipping</a:t>
          </a:r>
        </a:p>
      </dsp:txBody>
      <dsp:txXfrm rot="5400000">
        <a:off x="7583375" y="1105218"/>
        <a:ext cx="1409439" cy="3315652"/>
      </dsp:txXfrm>
    </dsp:sp>
    <dsp:sp modelId="{B84FB63E-8823-4E91-98A8-05C06130517D}">
      <dsp:nvSpPr>
        <dsp:cNvPr id="0" name=""/>
        <dsp:cNvSpPr/>
      </dsp:nvSpPr>
      <dsp:spPr>
        <a:xfrm rot="16200000">
          <a:off x="7040198" y="2058324"/>
          <a:ext cx="5526088" cy="1409439"/>
        </a:xfrm>
        <a:prstGeom prst="flowChartManualOperation">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823" bIns="0" numCol="1" spcCol="1270" anchor="t" anchorCtr="0">
          <a:noAutofit/>
        </a:bodyPr>
        <a:lstStyle/>
        <a:p>
          <a:pPr marL="0" lvl="0" indent="0" algn="l" defTabSz="844550">
            <a:lnSpc>
              <a:spcPct val="90000"/>
            </a:lnSpc>
            <a:spcBef>
              <a:spcPct val="0"/>
            </a:spcBef>
            <a:spcAft>
              <a:spcPct val="35000"/>
            </a:spcAft>
            <a:buNone/>
          </a:pPr>
          <a:r>
            <a:rPr lang="en-US" sz="1900" kern="1200" dirty="0"/>
            <a:t>Delivery</a:t>
          </a:r>
        </a:p>
        <a:p>
          <a:pPr marL="114300" lvl="1" indent="-114300" algn="l" defTabSz="666750">
            <a:lnSpc>
              <a:spcPct val="90000"/>
            </a:lnSpc>
            <a:spcBef>
              <a:spcPct val="0"/>
            </a:spcBef>
            <a:spcAft>
              <a:spcPct val="15000"/>
            </a:spcAft>
            <a:buChar char="•"/>
          </a:pPr>
          <a:r>
            <a:rPr lang="en-US" sz="1500" kern="1200" dirty="0"/>
            <a:t>Delivery Status</a:t>
          </a:r>
        </a:p>
        <a:p>
          <a:pPr marL="114300" lvl="1" indent="-114300" algn="l" defTabSz="666750">
            <a:lnSpc>
              <a:spcPct val="90000"/>
            </a:lnSpc>
            <a:spcBef>
              <a:spcPct val="0"/>
            </a:spcBef>
            <a:spcAft>
              <a:spcPct val="15000"/>
            </a:spcAft>
            <a:buChar char="•"/>
          </a:pPr>
          <a:r>
            <a:rPr lang="en-US" sz="1500" kern="1200" dirty="0"/>
            <a:t>Late Delivery Risk</a:t>
          </a:r>
        </a:p>
      </dsp:txBody>
      <dsp:txXfrm rot="5400000">
        <a:off x="9098522" y="1105218"/>
        <a:ext cx="1409439" cy="331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E355-1A77-4421-AA32-75B80E4AF225}">
      <dsp:nvSpPr>
        <dsp:cNvPr id="0" name=""/>
        <dsp:cNvSpPr/>
      </dsp:nvSpPr>
      <dsp:spPr>
        <a:xfrm>
          <a:off x="2070" y="1138016"/>
          <a:ext cx="3284744" cy="22631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CEC400-2A9B-4F4A-B760-842384631DC2}">
      <dsp:nvSpPr>
        <dsp:cNvPr id="0" name=""/>
        <dsp:cNvSpPr/>
      </dsp:nvSpPr>
      <dsp:spPr>
        <a:xfrm>
          <a:off x="2070" y="3401205"/>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dirty="0"/>
            <a:t>Spreadsheet Models</a:t>
          </a:r>
        </a:p>
      </dsp:txBody>
      <dsp:txXfrm>
        <a:off x="2070" y="3401205"/>
        <a:ext cx="3284744" cy="1218640"/>
      </dsp:txXfrm>
    </dsp:sp>
    <dsp:sp modelId="{BC1C03FC-156A-4E39-B161-9CF4BB4179AB}">
      <dsp:nvSpPr>
        <dsp:cNvPr id="0" name=""/>
        <dsp:cNvSpPr/>
      </dsp:nvSpPr>
      <dsp:spPr>
        <a:xfrm>
          <a:off x="3615427" y="1138016"/>
          <a:ext cx="3284744" cy="22631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5027AF-B544-4E9F-ABAA-CD261A1B2078}">
      <dsp:nvSpPr>
        <dsp:cNvPr id="0" name=""/>
        <dsp:cNvSpPr/>
      </dsp:nvSpPr>
      <dsp:spPr>
        <a:xfrm>
          <a:off x="3615427" y="3401205"/>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marL="0" lvl="0" indent="0" algn="ctr" defTabSz="1511300">
            <a:lnSpc>
              <a:spcPct val="90000"/>
            </a:lnSpc>
            <a:spcBef>
              <a:spcPct val="0"/>
            </a:spcBef>
            <a:spcAft>
              <a:spcPct val="35000"/>
            </a:spcAft>
            <a:buNone/>
          </a:pPr>
          <a:r>
            <a:rPr lang="en-US" sz="3400" kern="1200" dirty="0"/>
            <a:t>Basic Statistical Methods </a:t>
          </a:r>
          <a:r>
            <a:rPr lang="en-US" sz="2400" kern="1200" dirty="0"/>
            <a:t>(</a:t>
          </a:r>
          <a:r>
            <a:rPr lang="en-US" sz="2400" kern="1200" dirty="0" err="1"/>
            <a:t>ie</a:t>
          </a:r>
          <a:r>
            <a:rPr lang="en-US" sz="2400" kern="1200" dirty="0"/>
            <a:t> – Moving Average)</a:t>
          </a:r>
          <a:endParaRPr lang="en-US" sz="3400" kern="1200" dirty="0"/>
        </a:p>
      </dsp:txBody>
      <dsp:txXfrm>
        <a:off x="3615427" y="3401205"/>
        <a:ext cx="3284744" cy="1218640"/>
      </dsp:txXfrm>
    </dsp:sp>
    <dsp:sp modelId="{05CAAFD8-760F-468E-8516-EDB68D99ABB0}">
      <dsp:nvSpPr>
        <dsp:cNvPr id="0" name=""/>
        <dsp:cNvSpPr/>
      </dsp:nvSpPr>
      <dsp:spPr>
        <a:xfrm>
          <a:off x="7228784" y="1138016"/>
          <a:ext cx="3284744" cy="22631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4438D9-EDC2-4395-97C3-07A64ACBAE8D}">
      <dsp:nvSpPr>
        <dsp:cNvPr id="0" name=""/>
        <dsp:cNvSpPr/>
      </dsp:nvSpPr>
      <dsp:spPr>
        <a:xfrm>
          <a:off x="7228784" y="3401205"/>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dirty="0"/>
            <a:t>Benchmark-based Judgement</a:t>
          </a:r>
        </a:p>
      </dsp:txBody>
      <dsp:txXfrm>
        <a:off x="7228784" y="3401205"/>
        <a:ext cx="3284744" cy="121864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7914F-B337-4598-A5EC-A61FA1219C6D}" type="datetimeFigureOut">
              <a:rPr lang="en-US" smtClean="0"/>
              <a:t>10-Nov-20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B04C-15B8-4095-AC10-0AB9D9F3B356}" type="slidenum">
              <a:rPr lang="en-US" smtClean="0"/>
              <a:t>‹#›</a:t>
            </a:fld>
            <a:endParaRPr lang="en-US"/>
          </a:p>
        </p:txBody>
      </p:sp>
    </p:spTree>
    <p:extLst>
      <p:ext uri="{BB962C8B-B14F-4D97-AF65-F5344CB8AC3E}">
        <p14:creationId xmlns:p14="http://schemas.microsoft.com/office/powerpoint/2010/main" val="129584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1</a:t>
            </a:fld>
            <a:endParaRPr lang="en-US"/>
          </a:p>
        </p:txBody>
      </p:sp>
    </p:spTree>
    <p:extLst>
      <p:ext uri="{BB962C8B-B14F-4D97-AF65-F5344CB8AC3E}">
        <p14:creationId xmlns:p14="http://schemas.microsoft.com/office/powerpoint/2010/main" val="36901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Wu [95] applied an SVM, using a particle swarm optimization (PSO) to search for the best separating hyperplane, classifying the data related to car sales and forecasting the demand in each cluster</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15</a:t>
            </a:fld>
            <a:endParaRPr lang="en-US"/>
          </a:p>
        </p:txBody>
      </p:sp>
    </p:spTree>
    <p:extLst>
      <p:ext uri="{BB962C8B-B14F-4D97-AF65-F5344CB8AC3E}">
        <p14:creationId xmlns:p14="http://schemas.microsoft.com/office/powerpoint/2010/main" val="212689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flexibility to define how much error is acceptable in the model</a:t>
            </a:r>
          </a:p>
        </p:txBody>
      </p:sp>
      <p:sp>
        <p:nvSpPr>
          <p:cNvPr id="4" name="Slide Number Placeholder 3"/>
          <p:cNvSpPr>
            <a:spLocks noGrp="1"/>
          </p:cNvSpPr>
          <p:nvPr>
            <p:ph type="sldNum" sz="quarter" idx="5"/>
          </p:nvPr>
        </p:nvSpPr>
        <p:spPr/>
        <p:txBody>
          <a:bodyPr/>
          <a:lstStyle/>
          <a:p>
            <a:fld id="{237BB04C-15B8-4095-AC10-0AB9D9F3B356}" type="slidenum">
              <a:rPr lang="en-US" smtClean="0"/>
              <a:t>16</a:t>
            </a:fld>
            <a:endParaRPr lang="en-US"/>
          </a:p>
        </p:txBody>
      </p:sp>
    </p:spTree>
    <p:extLst>
      <p:ext uri="{BB962C8B-B14F-4D97-AF65-F5344CB8AC3E}">
        <p14:creationId xmlns:p14="http://schemas.microsoft.com/office/powerpoint/2010/main" val="204646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Algorithms comparison: </a:t>
            </a:r>
            <a:r>
              <a:rPr lang="en-US" sz="1200" b="0" i="0" u="none" strike="noStrike" kern="1200" baseline="0" dirty="0">
                <a:solidFill>
                  <a:schemeClr val="tx1"/>
                </a:solidFill>
                <a:latin typeface="+mn-lt"/>
                <a:ea typeface="+mn-ea"/>
                <a:cs typeface="+mn-cs"/>
              </a:rPr>
              <a:t>There are very few comparative studies available in the literature to provide a benchmark for understanding of the advantages and disadvantages of these methodologies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Applicability: external factors </a:t>
            </a:r>
            <a:r>
              <a:rPr lang="en-US" sz="1200" b="0" i="0" u="none" strike="noStrike" kern="1200" baseline="0" dirty="0" err="1">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environments, organization reputation, political condition, </a:t>
            </a:r>
            <a:r>
              <a:rPr lang="en-US" sz="1200" b="0" i="0" u="none" strike="noStrike" kern="1200" baseline="0" dirty="0" err="1">
                <a:solidFill>
                  <a:schemeClr val="tx1"/>
                </a:solidFill>
                <a:latin typeface="+mn-lt"/>
                <a:ea typeface="+mn-ea"/>
                <a:cs typeface="+mn-cs"/>
              </a:rPr>
              <a:t>etc</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37BB04C-15B8-4095-AC10-0AB9D9F3B356}" type="slidenum">
              <a:rPr lang="en-US" smtClean="0"/>
              <a:t>19</a:t>
            </a:fld>
            <a:endParaRPr lang="en-US"/>
          </a:p>
        </p:txBody>
      </p:sp>
    </p:spTree>
    <p:extLst>
      <p:ext uri="{BB962C8B-B14F-4D97-AF65-F5344CB8AC3E}">
        <p14:creationId xmlns:p14="http://schemas.microsoft.com/office/powerpoint/2010/main" val="99260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CLSC is a more complex system than a traditional SC because it consists of the forward and reverse SC simultaneously &amp; lack of data for remanufacturing</a:t>
            </a:r>
          </a:p>
          <a:p>
            <a:r>
              <a:rPr lang="en-US" sz="1200" b="0" i="0" u="none" strike="noStrike" kern="1200" baseline="0" dirty="0">
                <a:solidFill>
                  <a:schemeClr val="tx1"/>
                </a:solidFill>
                <a:latin typeface="+mn-lt"/>
                <a:ea typeface="+mn-ea"/>
                <a:cs typeface="+mn-cs"/>
              </a:rPr>
              <a:t>IoT-based approaches can overcome the difficulties of collecting data in a CLSC</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20</a:t>
            </a:fld>
            <a:endParaRPr lang="en-US"/>
          </a:p>
        </p:txBody>
      </p:sp>
    </p:spTree>
    <p:extLst>
      <p:ext uri="{BB962C8B-B14F-4D97-AF65-F5344CB8AC3E}">
        <p14:creationId xmlns:p14="http://schemas.microsoft.com/office/powerpoint/2010/main" val="382412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21</a:t>
            </a:fld>
            <a:endParaRPr lang="en-US"/>
          </a:p>
        </p:txBody>
      </p:sp>
    </p:spTree>
    <p:extLst>
      <p:ext uri="{BB962C8B-B14F-4D97-AF65-F5344CB8AC3E}">
        <p14:creationId xmlns:p14="http://schemas.microsoft.com/office/powerpoint/2010/main" val="328281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of the paper is on the “demand forecasting”</a:t>
            </a:r>
          </a:p>
        </p:txBody>
      </p:sp>
      <p:sp>
        <p:nvSpPr>
          <p:cNvPr id="4" name="Slide Number Placeholder 3"/>
          <p:cNvSpPr>
            <a:spLocks noGrp="1"/>
          </p:cNvSpPr>
          <p:nvPr>
            <p:ph type="sldNum" sz="quarter" idx="5"/>
          </p:nvPr>
        </p:nvSpPr>
        <p:spPr/>
        <p:txBody>
          <a:bodyPr/>
          <a:lstStyle/>
          <a:p>
            <a:fld id="{237BB04C-15B8-4095-AC10-0AB9D9F3B356}" type="slidenum">
              <a:rPr lang="en-US" smtClean="0"/>
              <a:t>3</a:t>
            </a:fld>
            <a:endParaRPr lang="en-US"/>
          </a:p>
        </p:txBody>
      </p:sp>
    </p:spTree>
    <p:extLst>
      <p:ext uri="{BB962C8B-B14F-4D97-AF65-F5344CB8AC3E}">
        <p14:creationId xmlns:p14="http://schemas.microsoft.com/office/powerpoint/2010/main" val="68875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increasing multiplicity of SC entities, (2) growing diversity of SC configurations depending on the homogeneity or heterogeneity of products, (3) interdependencies among these entities</a:t>
            </a:r>
          </a:p>
          <a:p>
            <a:r>
              <a:rPr lang="en-US" sz="1200" b="0" i="0" u="none" strike="noStrike" kern="1200" baseline="0" dirty="0">
                <a:solidFill>
                  <a:schemeClr val="tx1"/>
                </a:solidFill>
                <a:latin typeface="+mn-lt"/>
                <a:ea typeface="+mn-ea"/>
                <a:cs typeface="+mn-cs"/>
              </a:rPr>
              <a:t>(4) uncertainties in dynamical behavior of these components, (5) lack of information as relate to SC entities; [11], </a:t>
            </a:r>
          </a:p>
          <a:p>
            <a:r>
              <a:rPr lang="en-US" sz="1200" b="0" i="0" u="none" strike="noStrike" kern="1200" baseline="0" dirty="0">
                <a:solidFill>
                  <a:schemeClr val="tx1"/>
                </a:solidFill>
                <a:latin typeface="+mn-lt"/>
                <a:ea typeface="+mn-ea"/>
                <a:cs typeface="+mn-cs"/>
              </a:rPr>
              <a:t>(6) networked manufacturing/production entities due to their increasing coordination and cooperation to achieve a high-level customization and </a:t>
            </a:r>
            <a:r>
              <a:rPr lang="en-US" sz="1200" b="0" i="0" u="none" strike="noStrike" kern="1200" baseline="0" dirty="0" err="1">
                <a:solidFill>
                  <a:schemeClr val="tx1"/>
                </a:solidFill>
                <a:latin typeface="+mn-lt"/>
                <a:ea typeface="+mn-ea"/>
                <a:cs typeface="+mn-cs"/>
              </a:rPr>
              <a:t>adaptaion</a:t>
            </a:r>
            <a:r>
              <a:rPr lang="en-US" sz="1200" b="0" i="0" u="none" strike="noStrike" kern="1200" baseline="0" dirty="0">
                <a:solidFill>
                  <a:schemeClr val="tx1"/>
                </a:solidFill>
                <a:latin typeface="+mn-lt"/>
                <a:ea typeface="+mn-ea"/>
                <a:cs typeface="+mn-cs"/>
              </a:rPr>
              <a:t> to varying customers’ needs [22], and finally </a:t>
            </a:r>
          </a:p>
          <a:p>
            <a:r>
              <a:rPr lang="en-US" sz="1200" b="0" i="0" u="none" strike="noStrike" kern="1200" baseline="0" dirty="0">
                <a:solidFill>
                  <a:schemeClr val="tx1"/>
                </a:solidFill>
                <a:latin typeface="+mn-lt"/>
                <a:ea typeface="+mn-ea"/>
                <a:cs typeface="+mn-cs"/>
              </a:rPr>
              <a:t>(7) the increasing adoption of supply chain digitization practices (and use of Blockchain technologies) to track the activities across supply chains</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4</a:t>
            </a:fld>
            <a:endParaRPr lang="en-US"/>
          </a:p>
        </p:txBody>
      </p:sp>
    </p:spTree>
    <p:extLst>
      <p:ext uri="{BB962C8B-B14F-4D97-AF65-F5344CB8AC3E}">
        <p14:creationId xmlns:p14="http://schemas.microsoft.com/office/powerpoint/2010/main" val="304937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term “demand management” emerged in practice in the late 1980s and early 1990s.</a:t>
            </a:r>
          </a:p>
          <a:p>
            <a:r>
              <a:rPr lang="en-US" sz="1200" b="0" i="0" u="none" strike="noStrike" kern="1200" baseline="0" dirty="0">
                <a:solidFill>
                  <a:schemeClr val="tx1"/>
                </a:solidFill>
                <a:latin typeface="+mn-lt"/>
                <a:ea typeface="+mn-ea"/>
                <a:cs typeface="+mn-cs"/>
              </a:rPr>
              <a:t>Traditionally, there are two approaches for demand management. A forward approach which looks at potential demand over the next several years and a backward approach that relies on past or ongoing capabilities in responding to demand.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Demand forecasting and planning refer to predicting the quantities and timings of customers’ requests. Such predictions aim at achieving customers’ satisfaction by meeting their needs in a timely manner [51].</a:t>
            </a:r>
          </a:p>
          <a:p>
            <a:r>
              <a:rPr lang="en-US" sz="1200" b="0" i="0" u="none" strike="noStrike" kern="1200" baseline="0" dirty="0">
                <a:solidFill>
                  <a:schemeClr val="tx1"/>
                </a:solidFill>
                <a:latin typeface="+mn-lt"/>
                <a:ea typeface="+mn-ea"/>
                <a:cs typeface="+mn-cs"/>
              </a:rPr>
              <a:t>Accurate demand forecasting could improve the efficiency and robustness of production processes (and the associated supply chains) as the resources will be aligned with requirements leading to reduction of inventories and wastes</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7</a:t>
            </a:fld>
            <a:endParaRPr lang="en-US"/>
          </a:p>
        </p:txBody>
      </p:sp>
    </p:spTree>
    <p:extLst>
      <p:ext uri="{BB962C8B-B14F-4D97-AF65-F5344CB8AC3E}">
        <p14:creationId xmlns:p14="http://schemas.microsoft.com/office/powerpoint/2010/main" val="91850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9</a:t>
            </a:fld>
            <a:endParaRPr lang="en-US"/>
          </a:p>
        </p:txBody>
      </p:sp>
    </p:spTree>
    <p:extLst>
      <p:ext uri="{BB962C8B-B14F-4D97-AF65-F5344CB8AC3E}">
        <p14:creationId xmlns:p14="http://schemas.microsoft.com/office/powerpoint/2010/main" val="424143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ARIMA vs Prophet</a:t>
            </a:r>
          </a:p>
          <a:p>
            <a:endParaRPr lang="en-US" dirty="0"/>
          </a:p>
          <a:p>
            <a:r>
              <a:rPr lang="en-US" dirty="0"/>
              <a:t>ARIMA - </a:t>
            </a:r>
            <a:r>
              <a:rPr lang="en-US" sz="1200" b="0" i="0" kern="1200" dirty="0">
                <a:solidFill>
                  <a:schemeClr val="tx1"/>
                </a:solidFill>
                <a:effectLst/>
                <a:latin typeface="+mn-lt"/>
                <a:ea typeface="+mn-ea"/>
                <a:cs typeface="+mn-cs"/>
              </a:rPr>
              <a:t>Autoregressive integrated moving average</a:t>
            </a:r>
          </a:p>
          <a:p>
            <a:r>
              <a:rPr lang="en-US" sz="1200" b="0" i="0" kern="1200" dirty="0">
                <a:solidFill>
                  <a:schemeClr val="tx1"/>
                </a:solidFill>
                <a:effectLst/>
                <a:latin typeface="+mn-lt"/>
                <a:ea typeface="+mn-ea"/>
                <a:cs typeface="+mn-cs"/>
              </a:rPr>
              <a:t>Prophet is by Facebook released on 2017</a:t>
            </a:r>
          </a:p>
          <a:p>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case of ARIMA, the accuracy of predictions could diminish where there exists a</a:t>
            </a:r>
          </a:p>
          <a:p>
            <a:r>
              <a:rPr lang="en-US" sz="1200" b="0" i="0" u="none" strike="noStrike" kern="1200" baseline="0" dirty="0">
                <a:solidFill>
                  <a:schemeClr val="tx1"/>
                </a:solidFill>
                <a:latin typeface="+mn-lt"/>
                <a:ea typeface="+mn-ea"/>
                <a:cs typeface="+mn-cs"/>
              </a:rPr>
              <a:t>high level of uncertainty in future patterns of parameters [42, 74–76]. </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10</a:t>
            </a:fld>
            <a:endParaRPr lang="en-US"/>
          </a:p>
        </p:txBody>
      </p:sp>
    </p:spTree>
    <p:extLst>
      <p:ext uri="{BB962C8B-B14F-4D97-AF65-F5344CB8AC3E}">
        <p14:creationId xmlns:p14="http://schemas.microsoft.com/office/powerpoint/2010/main" val="255831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Clustering algorithms such as K-means, self-organizing maps (SOMs),</a:t>
            </a:r>
          </a:p>
          <a:p>
            <a:r>
              <a:rPr lang="en-US" sz="1200" b="0" i="0" u="none" strike="noStrike" kern="1200" baseline="0" dirty="0">
                <a:solidFill>
                  <a:schemeClr val="tx1"/>
                </a:solidFill>
                <a:latin typeface="+mn-lt"/>
                <a:ea typeface="+mn-ea"/>
                <a:cs typeface="+mn-cs"/>
              </a:rPr>
              <a:t>and fuzzy clustering have been used to segment similar customers with respect to their</a:t>
            </a:r>
          </a:p>
          <a:p>
            <a:r>
              <a:rPr lang="en-US" sz="1200" b="0" i="0" u="none" strike="noStrike" kern="1200" baseline="0" dirty="0">
                <a:solidFill>
                  <a:schemeClr val="tx1"/>
                </a:solidFill>
                <a:latin typeface="+mn-lt"/>
                <a:ea typeface="+mn-ea"/>
                <a:cs typeface="+mn-cs"/>
              </a:rPr>
              <a:t>behavior.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Clustering data of coat sells</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11</a:t>
            </a:fld>
            <a:endParaRPr lang="en-US"/>
          </a:p>
        </p:txBody>
      </p:sp>
    </p:spTree>
    <p:extLst>
      <p:ext uri="{BB962C8B-B14F-4D97-AF65-F5344CB8AC3E}">
        <p14:creationId xmlns:p14="http://schemas.microsoft.com/office/powerpoint/2010/main" val="347976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realm of demand forecasting in SC, Nikolopoulos et al. [80] applied KNN for forecasting sporadic demand in an automotive spare parts supply chain.</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12</a:t>
            </a:fld>
            <a:endParaRPr lang="en-US"/>
          </a:p>
        </p:txBody>
      </p:sp>
    </p:spTree>
    <p:extLst>
      <p:ext uri="{BB962C8B-B14F-4D97-AF65-F5344CB8AC3E}">
        <p14:creationId xmlns:p14="http://schemas.microsoft.com/office/powerpoint/2010/main" val="226206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Yang and </a:t>
            </a:r>
            <a:r>
              <a:rPr lang="en-US" sz="1200" b="0" i="0" u="none" strike="noStrike" kern="1200" baseline="0" dirty="0" err="1">
                <a:solidFill>
                  <a:schemeClr val="tx1"/>
                </a:solidFill>
                <a:latin typeface="+mn-lt"/>
                <a:ea typeface="+mn-ea"/>
                <a:cs typeface="+mn-cs"/>
              </a:rPr>
              <a:t>Sutrisno</a:t>
            </a:r>
            <a:r>
              <a:rPr lang="en-US" sz="1200" b="0" i="0" u="none" strike="noStrike" kern="1200" baseline="0" dirty="0">
                <a:solidFill>
                  <a:schemeClr val="tx1"/>
                </a:solidFill>
                <a:latin typeface="+mn-lt"/>
                <a:ea typeface="+mn-ea"/>
                <a:cs typeface="+mn-cs"/>
              </a:rPr>
              <a:t> [93] applied and compared regression analysis and neural network techniques to derive demand forecasts for perishable goods.</a:t>
            </a:r>
            <a:endParaRPr lang="en-US" dirty="0"/>
          </a:p>
        </p:txBody>
      </p:sp>
      <p:sp>
        <p:nvSpPr>
          <p:cNvPr id="4" name="Slide Number Placeholder 3"/>
          <p:cNvSpPr>
            <a:spLocks noGrp="1"/>
          </p:cNvSpPr>
          <p:nvPr>
            <p:ph type="sldNum" sz="quarter" idx="5"/>
          </p:nvPr>
        </p:nvSpPr>
        <p:spPr/>
        <p:txBody>
          <a:bodyPr/>
          <a:lstStyle/>
          <a:p>
            <a:fld id="{237BB04C-15B8-4095-AC10-0AB9D9F3B356}" type="slidenum">
              <a:rPr lang="en-US" smtClean="0"/>
              <a:t>14</a:t>
            </a:fld>
            <a:endParaRPr lang="en-US"/>
          </a:p>
        </p:txBody>
      </p:sp>
    </p:spTree>
    <p:extLst>
      <p:ext uri="{BB962C8B-B14F-4D97-AF65-F5344CB8AC3E}">
        <p14:creationId xmlns:p14="http://schemas.microsoft.com/office/powerpoint/2010/main" val="60409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A55C-42E3-4001-9582-B18DFE31B3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F6484-0402-4E22-8758-81115CB0C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E00FD-30EB-4AFB-9514-F8C399C6093B}"/>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5" name="Footer Placeholder 4">
            <a:extLst>
              <a:ext uri="{FF2B5EF4-FFF2-40B4-BE49-F238E27FC236}">
                <a16:creationId xmlns:a16="http://schemas.microsoft.com/office/drawing/2014/main" id="{A8047BB9-A047-4157-9DAF-BAC5F69A8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BC551-392F-4DC0-8FE4-E3C1E38CF71F}"/>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414790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F01C-BD73-4350-9866-109E1D2DE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E7A16-6BAB-4309-9646-356D829FD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6E3EF-C312-46E1-905B-F122B7E92C62}"/>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5" name="Footer Placeholder 4">
            <a:extLst>
              <a:ext uri="{FF2B5EF4-FFF2-40B4-BE49-F238E27FC236}">
                <a16:creationId xmlns:a16="http://schemas.microsoft.com/office/drawing/2014/main" id="{6762D441-A96E-4C8D-9529-95FA36DB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F2FAD-1950-4387-826C-82897180C3D5}"/>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268723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55F6E-2D0D-4955-AF63-B397D6D7C5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9723F7-2AEC-48CE-908D-CA968E37F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7F514-FF12-41AB-9FA7-C079A4D8D82C}"/>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5" name="Footer Placeholder 4">
            <a:extLst>
              <a:ext uri="{FF2B5EF4-FFF2-40B4-BE49-F238E27FC236}">
                <a16:creationId xmlns:a16="http://schemas.microsoft.com/office/drawing/2014/main" id="{2CE1D075-B426-47EF-B77B-33823E85C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221B8-8B9C-4207-A52B-28BF0A75471C}"/>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253870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C6C2-4982-4C88-A304-1D3065A18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0FD7-64A8-4ACB-842D-FFC7BC1E7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55400-ED5A-444E-853D-ADB56FAD092D}"/>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5" name="Footer Placeholder 4">
            <a:extLst>
              <a:ext uri="{FF2B5EF4-FFF2-40B4-BE49-F238E27FC236}">
                <a16:creationId xmlns:a16="http://schemas.microsoft.com/office/drawing/2014/main" id="{F655297E-81F5-454A-83DF-B103B8D33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68C5E-69CE-47E3-8AB5-3FAE156714BB}"/>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321700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D45B-DEAE-4A88-AE38-8600073A2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7E5A4-F51C-4ACA-969C-3E28AB26E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DA2018-6903-4C13-A5A4-9531A0CF55FC}"/>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5" name="Footer Placeholder 4">
            <a:extLst>
              <a:ext uri="{FF2B5EF4-FFF2-40B4-BE49-F238E27FC236}">
                <a16:creationId xmlns:a16="http://schemas.microsoft.com/office/drawing/2014/main" id="{9DA6D9BF-C5D3-47F7-BEAE-A775FA1AC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E3EA0-7AA5-42A5-9E2B-BCB354D03A29}"/>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292009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4997-D891-437D-A2E4-F25C3C44C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0C7F6-DDE3-4A9A-8C89-0AB860017D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212765-8E55-4210-A21F-E5BF4EBD8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1C1AD-3AA4-4936-8E47-95339BD11493}"/>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6" name="Footer Placeholder 5">
            <a:extLst>
              <a:ext uri="{FF2B5EF4-FFF2-40B4-BE49-F238E27FC236}">
                <a16:creationId xmlns:a16="http://schemas.microsoft.com/office/drawing/2014/main" id="{2CA93A6C-9E95-4A56-9549-7AD1D1908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1904D-09E1-4921-9F55-C9130030233B}"/>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317961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BA52-CCF9-42B4-932C-BD9CD9B5C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720D5B-DF83-479A-82C6-82A45969D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4E712C-822D-4907-9F6D-EE17F8F11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21C6F0-BA26-4CB1-B843-A669DAFC1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26705-412A-483C-A5AF-6877734CA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046B4-5D5A-4A4F-9DA4-768266867C22}"/>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8" name="Footer Placeholder 7">
            <a:extLst>
              <a:ext uri="{FF2B5EF4-FFF2-40B4-BE49-F238E27FC236}">
                <a16:creationId xmlns:a16="http://schemas.microsoft.com/office/drawing/2014/main" id="{589E2B30-ACA2-4285-BE28-5D812933CD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43149D-8622-4466-B976-A513B74AD152}"/>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363755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0C0B-4F77-49C5-9DC8-11F30FC46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4DDBF-A0B5-4387-AE5A-C3AB891183B9}"/>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4" name="Footer Placeholder 3">
            <a:extLst>
              <a:ext uri="{FF2B5EF4-FFF2-40B4-BE49-F238E27FC236}">
                <a16:creationId xmlns:a16="http://schemas.microsoft.com/office/drawing/2014/main" id="{E08E34F8-0AFE-4AE1-8AC7-E660D7DA0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100D5-33B2-4545-92B9-76BD5DECE2B8}"/>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298149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EEB20-1283-45B1-8042-38ACF7A48B49}"/>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3" name="Footer Placeholder 2">
            <a:extLst>
              <a:ext uri="{FF2B5EF4-FFF2-40B4-BE49-F238E27FC236}">
                <a16:creationId xmlns:a16="http://schemas.microsoft.com/office/drawing/2014/main" id="{6176915B-0382-453E-8DED-DAA1D00A6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16463B-DA23-4357-BD8C-C73028941AC4}"/>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33926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2B6F-45CE-40D0-BFA3-B1357EE65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60ABC-65ED-47E5-842D-AA92DFE78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CD585B-9817-47D5-AF3E-E6BA1B87B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9E884-2E6B-4CC8-8FD1-C1D56F03A5DA}"/>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6" name="Footer Placeholder 5">
            <a:extLst>
              <a:ext uri="{FF2B5EF4-FFF2-40B4-BE49-F238E27FC236}">
                <a16:creationId xmlns:a16="http://schemas.microsoft.com/office/drawing/2014/main" id="{75A33A81-D16A-4FC6-9317-AE52513C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A9EE0-985E-4F90-BFE4-27FAD7B410B1}"/>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381308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98D9-1C51-45EA-A979-5A5E00BEC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2A9E2-031A-4721-8506-2DD379676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9A224-4F8D-4F3E-B570-0DFA3BDE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531AB-5EEC-4CA7-93D6-C1283C9E44E4}"/>
              </a:ext>
            </a:extLst>
          </p:cNvPr>
          <p:cNvSpPr>
            <a:spLocks noGrp="1"/>
          </p:cNvSpPr>
          <p:nvPr>
            <p:ph type="dt" sz="half" idx="10"/>
          </p:nvPr>
        </p:nvSpPr>
        <p:spPr/>
        <p:txBody>
          <a:bodyPr/>
          <a:lstStyle/>
          <a:p>
            <a:fld id="{1A10B141-9A65-497E-B9AC-3BA09E8166A4}" type="datetimeFigureOut">
              <a:rPr lang="en-US" smtClean="0"/>
              <a:t>10-Nov-20</a:t>
            </a:fld>
            <a:endParaRPr lang="en-US"/>
          </a:p>
        </p:txBody>
      </p:sp>
      <p:sp>
        <p:nvSpPr>
          <p:cNvPr id="6" name="Footer Placeholder 5">
            <a:extLst>
              <a:ext uri="{FF2B5EF4-FFF2-40B4-BE49-F238E27FC236}">
                <a16:creationId xmlns:a16="http://schemas.microsoft.com/office/drawing/2014/main" id="{087A9A25-95F3-4555-B82A-43CC5C1CD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89B12-4EA3-436D-9338-BD686EA87815}"/>
              </a:ext>
            </a:extLst>
          </p:cNvPr>
          <p:cNvSpPr>
            <a:spLocks noGrp="1"/>
          </p:cNvSpPr>
          <p:nvPr>
            <p:ph type="sldNum" sz="quarter" idx="12"/>
          </p:nvPr>
        </p:nvSpPr>
        <p:spPr/>
        <p:txBody>
          <a:bodyPr/>
          <a:lstStyle/>
          <a:p>
            <a:fld id="{15B8C224-BA0C-4727-816B-A6AA023107A1}" type="slidenum">
              <a:rPr lang="en-US" smtClean="0"/>
              <a:t>‹#›</a:t>
            </a:fld>
            <a:endParaRPr lang="en-US"/>
          </a:p>
        </p:txBody>
      </p:sp>
    </p:spTree>
    <p:extLst>
      <p:ext uri="{BB962C8B-B14F-4D97-AF65-F5344CB8AC3E}">
        <p14:creationId xmlns:p14="http://schemas.microsoft.com/office/powerpoint/2010/main" val="106982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528-9CDC-407C-A867-29AD0C09B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D27D9-55C0-489A-8D26-520B76B02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A7964-51D2-4B81-A131-DD165A80D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0B141-9A65-497E-B9AC-3BA09E8166A4}" type="datetimeFigureOut">
              <a:rPr lang="en-US" smtClean="0"/>
              <a:t>10-Nov-20</a:t>
            </a:fld>
            <a:endParaRPr lang="en-US"/>
          </a:p>
        </p:txBody>
      </p:sp>
      <p:sp>
        <p:nvSpPr>
          <p:cNvPr id="5" name="Footer Placeholder 4">
            <a:extLst>
              <a:ext uri="{FF2B5EF4-FFF2-40B4-BE49-F238E27FC236}">
                <a16:creationId xmlns:a16="http://schemas.microsoft.com/office/drawing/2014/main" id="{B383F2DC-7404-47A1-9F8D-9DCD9042A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AC37A-8EF5-4787-A6DF-0AEE257A5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8C224-BA0C-4727-816B-A6AA023107A1}" type="slidenum">
              <a:rPr lang="en-US" smtClean="0"/>
              <a:t>‹#›</a:t>
            </a:fld>
            <a:endParaRPr lang="en-US"/>
          </a:p>
        </p:txBody>
      </p:sp>
    </p:spTree>
    <p:extLst>
      <p:ext uri="{BB962C8B-B14F-4D97-AF65-F5344CB8AC3E}">
        <p14:creationId xmlns:p14="http://schemas.microsoft.com/office/powerpoint/2010/main" val="133673096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upply Chain Management (SCM) Definition">
            <a:extLst>
              <a:ext uri="{FF2B5EF4-FFF2-40B4-BE49-F238E27FC236}">
                <a16:creationId xmlns:a16="http://schemas.microsoft.com/office/drawing/2014/main" id="{7B570126-BCA4-4137-BF99-96B067DC4D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DE4AB5-0DCE-48AB-BDF3-640EE8D74D76}"/>
              </a:ext>
            </a:extLst>
          </p:cNvPr>
          <p:cNvSpPr>
            <a:spLocks noGrp="1"/>
          </p:cNvSpPr>
          <p:nvPr>
            <p:ph type="ctrTitle"/>
          </p:nvPr>
        </p:nvSpPr>
        <p:spPr>
          <a:xfrm>
            <a:off x="477981" y="1122363"/>
            <a:ext cx="4023360" cy="3204134"/>
          </a:xfrm>
        </p:spPr>
        <p:txBody>
          <a:bodyPr anchor="b">
            <a:normAutofit/>
          </a:bodyPr>
          <a:lstStyle/>
          <a:p>
            <a:pPr algn="l"/>
            <a:r>
              <a:rPr lang="en-US" sz="3000" dirty="0"/>
              <a:t>Predictive Big Data Analytics for Supply Chain</a:t>
            </a:r>
            <a:br>
              <a:rPr lang="en-US" sz="3000" dirty="0"/>
            </a:br>
            <a:r>
              <a:rPr lang="en-US" sz="3000" dirty="0"/>
              <a:t>Demand Forecasting </a:t>
            </a:r>
            <a:br>
              <a:rPr lang="en-US" sz="3000" dirty="0"/>
            </a:br>
            <a:r>
              <a:rPr lang="en-US" sz="3000" dirty="0"/>
              <a:t>methods, applications, and research opportunities</a:t>
            </a:r>
          </a:p>
        </p:txBody>
      </p:sp>
      <p:sp>
        <p:nvSpPr>
          <p:cNvPr id="3" name="Subtitle 2">
            <a:extLst>
              <a:ext uri="{FF2B5EF4-FFF2-40B4-BE49-F238E27FC236}">
                <a16:creationId xmlns:a16="http://schemas.microsoft.com/office/drawing/2014/main" id="{600387F1-C13F-4F24-91F6-01E67510F17F}"/>
              </a:ext>
            </a:extLst>
          </p:cNvPr>
          <p:cNvSpPr>
            <a:spLocks noGrp="1"/>
          </p:cNvSpPr>
          <p:nvPr>
            <p:ph type="subTitle" idx="1"/>
          </p:nvPr>
        </p:nvSpPr>
        <p:spPr>
          <a:xfrm>
            <a:off x="477980" y="4872922"/>
            <a:ext cx="4023359" cy="1208141"/>
          </a:xfrm>
        </p:spPr>
        <p:txBody>
          <a:bodyPr>
            <a:normAutofit/>
          </a:bodyPr>
          <a:lstStyle/>
          <a:p>
            <a:pPr algn="l"/>
            <a:r>
              <a:rPr lang="en-US" sz="800"/>
              <a:t>Mahya Seyedan and Fereshteh Mafakheri</a:t>
            </a:r>
          </a:p>
          <a:p>
            <a:pPr algn="l"/>
            <a:r>
              <a:rPr lang="en-US" sz="800"/>
              <a:t>Concordia Institute</a:t>
            </a:r>
          </a:p>
          <a:p>
            <a:pPr algn="l"/>
            <a:r>
              <a:rPr lang="en-US" sz="800"/>
              <a:t>for Information Systems Engineering (CIISE),</a:t>
            </a:r>
          </a:p>
          <a:p>
            <a:pPr algn="l"/>
            <a:r>
              <a:rPr lang="en-US" sz="800"/>
              <a:t>Concordia University,</a:t>
            </a:r>
          </a:p>
          <a:p>
            <a:pPr algn="l"/>
            <a:r>
              <a:rPr lang="en-US" sz="800"/>
              <a:t>Montreal H3G 1M8, Canada</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7C2306-EFB2-4F96-B89F-BE7DBA60F2F8}"/>
              </a:ext>
            </a:extLst>
          </p:cNvPr>
          <p:cNvSpPr/>
          <p:nvPr/>
        </p:nvSpPr>
        <p:spPr>
          <a:xfrm>
            <a:off x="1366576" y="502418"/>
            <a:ext cx="1678075" cy="3995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Survey Paper</a:t>
            </a:r>
          </a:p>
        </p:txBody>
      </p:sp>
      <p:sp>
        <p:nvSpPr>
          <p:cNvPr id="12" name="Rectangle 11">
            <a:extLst>
              <a:ext uri="{FF2B5EF4-FFF2-40B4-BE49-F238E27FC236}">
                <a16:creationId xmlns:a16="http://schemas.microsoft.com/office/drawing/2014/main" id="{0E64C9B6-DEEB-4096-AD4D-F7FCCE4BB7B0}"/>
              </a:ext>
            </a:extLst>
          </p:cNvPr>
          <p:cNvSpPr/>
          <p:nvPr/>
        </p:nvSpPr>
        <p:spPr>
          <a:xfrm>
            <a:off x="477980" y="6155821"/>
            <a:ext cx="2351501" cy="3052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Presenter: Hami</a:t>
            </a:r>
          </a:p>
        </p:txBody>
      </p:sp>
    </p:spTree>
    <p:extLst>
      <p:ext uri="{BB962C8B-B14F-4D97-AF65-F5344CB8AC3E}">
        <p14:creationId xmlns:p14="http://schemas.microsoft.com/office/powerpoint/2010/main" val="8557255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9734-706F-4A09-BCC1-77810112E420}"/>
              </a:ext>
            </a:extLst>
          </p:cNvPr>
          <p:cNvSpPr>
            <a:spLocks noGrp="1"/>
          </p:cNvSpPr>
          <p:nvPr>
            <p:ph type="title"/>
          </p:nvPr>
        </p:nvSpPr>
        <p:spPr/>
        <p:txBody>
          <a:bodyPr/>
          <a:lstStyle/>
          <a:p>
            <a:r>
              <a:rPr lang="en-US" dirty="0"/>
              <a:t>Time Series Forecasting</a:t>
            </a:r>
          </a:p>
        </p:txBody>
      </p:sp>
      <p:pic>
        <p:nvPicPr>
          <p:cNvPr id="5122" name="Picture 2" descr="Is Prophet Really Better than ARIMA for Forecasting Time Series Data? | by  Hideaki Hayashi | learn data science">
            <a:extLst>
              <a:ext uri="{FF2B5EF4-FFF2-40B4-BE49-F238E27FC236}">
                <a16:creationId xmlns:a16="http://schemas.microsoft.com/office/drawing/2014/main" id="{8E02097F-3150-4BDA-89F7-CA4CABCF5F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0646" y="1690688"/>
            <a:ext cx="86882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21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9734-706F-4A09-BCC1-77810112E420}"/>
              </a:ext>
            </a:extLst>
          </p:cNvPr>
          <p:cNvSpPr>
            <a:spLocks noGrp="1"/>
          </p:cNvSpPr>
          <p:nvPr>
            <p:ph type="title"/>
          </p:nvPr>
        </p:nvSpPr>
        <p:spPr/>
        <p:txBody>
          <a:bodyPr/>
          <a:lstStyle/>
          <a:p>
            <a:r>
              <a:rPr lang="en-US" dirty="0"/>
              <a:t>Clustering Analysis</a:t>
            </a:r>
          </a:p>
        </p:txBody>
      </p:sp>
      <p:pic>
        <p:nvPicPr>
          <p:cNvPr id="9218" name="Picture 2" descr="Energy Consumption Clustering Analysis in Residential Building |  SpringerLink">
            <a:extLst>
              <a:ext uri="{FF2B5EF4-FFF2-40B4-BE49-F238E27FC236}">
                <a16:creationId xmlns:a16="http://schemas.microsoft.com/office/drawing/2014/main" id="{DB81B79E-5C4C-4A61-9E6E-FF1E9CC2F7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4491" y="1398813"/>
            <a:ext cx="4472107" cy="520802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lustering analysis of residential electricity demand profiles -  ScienceDirect">
            <a:extLst>
              <a:ext uri="{FF2B5EF4-FFF2-40B4-BE49-F238E27FC236}">
                <a16:creationId xmlns:a16="http://schemas.microsoft.com/office/drawing/2014/main" id="{3CD04985-B113-4CF8-9D7E-1AE393716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32384"/>
            <a:ext cx="5470134" cy="367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98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5ED-DC13-4AD4-ABE4-988442CFD256}"/>
              </a:ext>
            </a:extLst>
          </p:cNvPr>
          <p:cNvSpPr>
            <a:spLocks noGrp="1"/>
          </p:cNvSpPr>
          <p:nvPr>
            <p:ph type="title"/>
          </p:nvPr>
        </p:nvSpPr>
        <p:spPr/>
        <p:txBody>
          <a:bodyPr/>
          <a:lstStyle/>
          <a:p>
            <a:r>
              <a:rPr lang="en-US" dirty="0"/>
              <a:t>K-Nearest Neighbor</a:t>
            </a:r>
          </a:p>
        </p:txBody>
      </p:sp>
      <p:pic>
        <p:nvPicPr>
          <p:cNvPr id="10248" name="Picture 8" descr="KNN (K-Nearest Neighbors) #1. How it works? | by Italo José | Towards Data  Science">
            <a:extLst>
              <a:ext uri="{FF2B5EF4-FFF2-40B4-BE49-F238E27FC236}">
                <a16:creationId xmlns:a16="http://schemas.microsoft.com/office/drawing/2014/main" id="{81D734EF-4BE2-4523-B75C-D47F3BCB16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86091" y="1825625"/>
            <a:ext cx="58198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5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5ED-DC13-4AD4-ABE4-988442CFD256}"/>
              </a:ext>
            </a:extLst>
          </p:cNvPr>
          <p:cNvSpPr>
            <a:spLocks noGrp="1"/>
          </p:cNvSpPr>
          <p:nvPr>
            <p:ph type="title"/>
          </p:nvPr>
        </p:nvSpPr>
        <p:spPr/>
        <p:txBody>
          <a:bodyPr/>
          <a:lstStyle/>
          <a:p>
            <a:r>
              <a:rPr lang="en-US" dirty="0"/>
              <a:t>Artificial Neural Network</a:t>
            </a:r>
          </a:p>
        </p:txBody>
      </p:sp>
      <p:pic>
        <p:nvPicPr>
          <p:cNvPr id="15362" name="Picture 2" descr="Artificial neural network (ANN) structure. | Download Scientific Diagram">
            <a:extLst>
              <a:ext uri="{FF2B5EF4-FFF2-40B4-BE49-F238E27FC236}">
                <a16:creationId xmlns:a16="http://schemas.microsoft.com/office/drawing/2014/main" id="{69512A5E-E30B-463D-8BEA-C91C1F4FAF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2757" y="2160396"/>
            <a:ext cx="9353302" cy="333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9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5ED-DC13-4AD4-ABE4-988442CFD256}"/>
              </a:ext>
            </a:extLst>
          </p:cNvPr>
          <p:cNvSpPr>
            <a:spLocks noGrp="1"/>
          </p:cNvSpPr>
          <p:nvPr>
            <p:ph type="title"/>
          </p:nvPr>
        </p:nvSpPr>
        <p:spPr/>
        <p:txBody>
          <a:bodyPr/>
          <a:lstStyle/>
          <a:p>
            <a:r>
              <a:rPr lang="en-US" dirty="0"/>
              <a:t>Regression Analysis</a:t>
            </a:r>
          </a:p>
        </p:txBody>
      </p:sp>
      <p:pic>
        <p:nvPicPr>
          <p:cNvPr id="6" name="Picture 2" descr="Bad and Good Regression Analysis. Regression models are the most popular… |  by Benjamin Obi Tayo Ph.D. | Towards AI | Medium">
            <a:extLst>
              <a:ext uri="{FF2B5EF4-FFF2-40B4-BE49-F238E27FC236}">
                <a16:creationId xmlns:a16="http://schemas.microsoft.com/office/drawing/2014/main" id="{54431EDB-97E8-40F2-B7FD-7F3D753369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3212" y="1276978"/>
            <a:ext cx="6205575" cy="529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2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5ED-DC13-4AD4-ABE4-988442CFD256}"/>
              </a:ext>
            </a:extLst>
          </p:cNvPr>
          <p:cNvSpPr>
            <a:spLocks noGrp="1"/>
          </p:cNvSpPr>
          <p:nvPr>
            <p:ph type="title"/>
          </p:nvPr>
        </p:nvSpPr>
        <p:spPr/>
        <p:txBody>
          <a:bodyPr/>
          <a:lstStyle/>
          <a:p>
            <a:r>
              <a:rPr lang="en-US" dirty="0"/>
              <a:t>Support Vector Machine (SVM)</a:t>
            </a:r>
          </a:p>
        </p:txBody>
      </p:sp>
      <p:pic>
        <p:nvPicPr>
          <p:cNvPr id="13318" name="Picture 6" descr="Classification of data by support vector machine (SVM). | Download  Scientific Diagram">
            <a:extLst>
              <a:ext uri="{FF2B5EF4-FFF2-40B4-BE49-F238E27FC236}">
                <a16:creationId xmlns:a16="http://schemas.microsoft.com/office/drawing/2014/main" id="{57A64793-9AF8-48BA-B58A-B7AFB10705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6396" y="1825625"/>
            <a:ext cx="65192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2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5ED-DC13-4AD4-ABE4-988442CFD256}"/>
              </a:ext>
            </a:extLst>
          </p:cNvPr>
          <p:cNvSpPr>
            <a:spLocks noGrp="1"/>
          </p:cNvSpPr>
          <p:nvPr>
            <p:ph type="title"/>
          </p:nvPr>
        </p:nvSpPr>
        <p:spPr/>
        <p:txBody>
          <a:bodyPr/>
          <a:lstStyle/>
          <a:p>
            <a:r>
              <a:rPr lang="en-US" dirty="0"/>
              <a:t>Support Vector Regression (SVR)</a:t>
            </a:r>
          </a:p>
        </p:txBody>
      </p:sp>
      <p:pic>
        <p:nvPicPr>
          <p:cNvPr id="12292" name="Picture 4" descr="Image for post">
            <a:extLst>
              <a:ext uri="{FF2B5EF4-FFF2-40B4-BE49-F238E27FC236}">
                <a16:creationId xmlns:a16="http://schemas.microsoft.com/office/drawing/2014/main" id="{FF127CCD-FF0A-4CED-88AF-B46864BAE1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53028"/>
            <a:ext cx="5772150" cy="42005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for post">
            <a:extLst>
              <a:ext uri="{FF2B5EF4-FFF2-40B4-BE49-F238E27FC236}">
                <a16:creationId xmlns:a16="http://schemas.microsoft.com/office/drawing/2014/main" id="{CBB69287-DC77-48A8-BCAA-BEEBD9355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153" y="1979525"/>
            <a:ext cx="4902646" cy="271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3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D5ED-DC13-4AD4-ABE4-988442CFD256}"/>
              </a:ext>
            </a:extLst>
          </p:cNvPr>
          <p:cNvSpPr>
            <a:spLocks noGrp="1"/>
          </p:cNvSpPr>
          <p:nvPr>
            <p:ph type="title"/>
          </p:nvPr>
        </p:nvSpPr>
        <p:spPr/>
        <p:txBody>
          <a:bodyPr/>
          <a:lstStyle/>
          <a:p>
            <a:r>
              <a:rPr lang="en-US" dirty="0"/>
              <a:t>Mixed Approaches</a:t>
            </a:r>
          </a:p>
        </p:txBody>
      </p:sp>
      <p:pic>
        <p:nvPicPr>
          <p:cNvPr id="11268" name="Picture 4" descr="How to Apply Machine Learning in Demand Forecasting for Retail? | by  MobiDev | The Startup | Medium">
            <a:extLst>
              <a:ext uri="{FF2B5EF4-FFF2-40B4-BE49-F238E27FC236}">
                <a16:creationId xmlns:a16="http://schemas.microsoft.com/office/drawing/2014/main" id="{59347456-C4D0-485E-9761-DAF7B35E5C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7564" y="1557495"/>
            <a:ext cx="8212388" cy="461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4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3F9E-2EB0-443D-B0EB-25498D0CC3E6}"/>
              </a:ext>
            </a:extLst>
          </p:cNvPr>
          <p:cNvSpPr>
            <a:spLocks noGrp="1"/>
          </p:cNvSpPr>
          <p:nvPr>
            <p:ph type="title"/>
          </p:nvPr>
        </p:nvSpPr>
        <p:spPr/>
        <p:txBody>
          <a:bodyPr/>
          <a:lstStyle/>
          <a:p>
            <a:r>
              <a:rPr lang="en-US" dirty="0"/>
              <a:t>Statistics of Past Literatures</a:t>
            </a:r>
          </a:p>
        </p:txBody>
      </p:sp>
      <p:pic>
        <p:nvPicPr>
          <p:cNvPr id="4" name="Content Placeholder 3">
            <a:extLst>
              <a:ext uri="{FF2B5EF4-FFF2-40B4-BE49-F238E27FC236}">
                <a16:creationId xmlns:a16="http://schemas.microsoft.com/office/drawing/2014/main" id="{C979205D-E193-4091-A61A-E2D16CE06DD6}"/>
              </a:ext>
            </a:extLst>
          </p:cNvPr>
          <p:cNvPicPr>
            <a:picLocks noGrp="1" noChangeAspect="1"/>
          </p:cNvPicPr>
          <p:nvPr>
            <p:ph idx="1"/>
          </p:nvPr>
        </p:nvPicPr>
        <p:blipFill>
          <a:blip r:embed="rId2"/>
          <a:stretch>
            <a:fillRect/>
          </a:stretch>
        </p:blipFill>
        <p:spPr>
          <a:xfrm>
            <a:off x="1380329" y="2522136"/>
            <a:ext cx="9431341" cy="2913193"/>
          </a:xfrm>
          <a:prstGeom prst="rect">
            <a:avLst/>
          </a:prstGeom>
        </p:spPr>
      </p:pic>
    </p:spTree>
    <p:extLst>
      <p:ext uri="{BB962C8B-B14F-4D97-AF65-F5344CB8AC3E}">
        <p14:creationId xmlns:p14="http://schemas.microsoft.com/office/powerpoint/2010/main" val="337627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pply Chain Management (SCM) Definition">
            <a:extLst>
              <a:ext uri="{FF2B5EF4-FFF2-40B4-BE49-F238E27FC236}">
                <a16:creationId xmlns:a16="http://schemas.microsoft.com/office/drawing/2014/main" id="{3D7F61CC-A5E2-406F-AB04-75BD59A10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47483-0084-4B11-B576-01A28988B9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Discussions</a:t>
            </a:r>
          </a:p>
        </p:txBody>
      </p:sp>
      <p:sp>
        <p:nvSpPr>
          <p:cNvPr id="3" name="Content Placeholder 2">
            <a:extLst>
              <a:ext uri="{FF2B5EF4-FFF2-40B4-BE49-F238E27FC236}">
                <a16:creationId xmlns:a16="http://schemas.microsoft.com/office/drawing/2014/main" id="{C4A3B761-85D7-4299-9F65-A52F0CDB3FF5}"/>
              </a:ext>
            </a:extLst>
          </p:cNvPr>
          <p:cNvSpPr>
            <a:spLocks noGrp="1"/>
          </p:cNvSpPr>
          <p:nvPr>
            <p:ph idx="1"/>
          </p:nvPr>
        </p:nvSpPr>
        <p:spPr>
          <a:xfrm>
            <a:off x="324925" y="4803188"/>
            <a:ext cx="3533642" cy="1578120"/>
          </a:xfrm>
        </p:spPr>
        <p:txBody>
          <a:bodyPr vert="horz" lIns="91440" tIns="45720" rIns="91440" bIns="45720" rtlCol="0">
            <a:normAutofit/>
          </a:bodyPr>
          <a:lstStyle/>
          <a:p>
            <a:r>
              <a:rPr lang="en-US" sz="1800" dirty="0"/>
              <a:t>Algorithms comparison</a:t>
            </a:r>
          </a:p>
          <a:p>
            <a:r>
              <a:rPr lang="en-US" sz="1800" dirty="0"/>
              <a:t>Applicability – external factors etc.</a:t>
            </a:r>
          </a:p>
          <a:p>
            <a:r>
              <a:rPr lang="en-US" sz="1800" dirty="0"/>
              <a:t>Closed-Loop-Supply-Chain (CLSC)</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8941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pply Chain Management (SCM) Definition">
            <a:extLst>
              <a:ext uri="{FF2B5EF4-FFF2-40B4-BE49-F238E27FC236}">
                <a16:creationId xmlns:a16="http://schemas.microsoft.com/office/drawing/2014/main" id="{3D7F61CC-A5E2-406F-AB04-75BD59A10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47483-0084-4B11-B576-01A28988B9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Introduction</a:t>
            </a:r>
          </a:p>
        </p:txBody>
      </p:sp>
      <p:sp>
        <p:nvSpPr>
          <p:cNvPr id="3" name="Content Placeholder 2">
            <a:extLst>
              <a:ext uri="{FF2B5EF4-FFF2-40B4-BE49-F238E27FC236}">
                <a16:creationId xmlns:a16="http://schemas.microsoft.com/office/drawing/2014/main" id="{C4A3B761-85D7-4299-9F65-A52F0CDB3FF5}"/>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What is supply chain</a:t>
            </a:r>
          </a:p>
          <a:p>
            <a:pPr marL="0" indent="0">
              <a:buNone/>
            </a:pPr>
            <a:r>
              <a:rPr lang="en-US" sz="2000" dirty="0"/>
              <a:t>Focus of the paper</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52160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losed-Loop Supply Chain - What is it? Definition, Examples and More">
            <a:extLst>
              <a:ext uri="{FF2B5EF4-FFF2-40B4-BE49-F238E27FC236}">
                <a16:creationId xmlns:a16="http://schemas.microsoft.com/office/drawing/2014/main" id="{CC19B4C8-30E7-43D4-B631-BA8615D9E5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4759" y="176222"/>
            <a:ext cx="6362482" cy="636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4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pply Chain Management (SCM) Definition">
            <a:extLst>
              <a:ext uri="{FF2B5EF4-FFF2-40B4-BE49-F238E27FC236}">
                <a16:creationId xmlns:a16="http://schemas.microsoft.com/office/drawing/2014/main" id="{3D7F61CC-A5E2-406F-AB04-75BD59A10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47483-0084-4B11-B576-01A28988B9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Conclusions</a:t>
            </a:r>
          </a:p>
        </p:txBody>
      </p:sp>
      <p:sp>
        <p:nvSpPr>
          <p:cNvPr id="3" name="Content Placeholder 2">
            <a:extLst>
              <a:ext uri="{FF2B5EF4-FFF2-40B4-BE49-F238E27FC236}">
                <a16:creationId xmlns:a16="http://schemas.microsoft.com/office/drawing/2014/main" id="{C4A3B761-85D7-4299-9F65-A52F0CDB3FF5}"/>
              </a:ext>
            </a:extLst>
          </p:cNvPr>
          <p:cNvSpPr>
            <a:spLocks noGrp="1"/>
          </p:cNvSpPr>
          <p:nvPr>
            <p:ph idx="1"/>
          </p:nvPr>
        </p:nvSpPr>
        <p:spPr>
          <a:xfrm>
            <a:off x="324925" y="4803188"/>
            <a:ext cx="3533642" cy="1578120"/>
          </a:xfrm>
        </p:spPr>
        <p:txBody>
          <a:bodyPr vert="horz" lIns="91440" tIns="45720" rIns="91440" bIns="45720" rtlCol="0">
            <a:normAutofit fontScale="92500" lnSpcReduction="20000"/>
          </a:bodyPr>
          <a:lstStyle/>
          <a:p>
            <a:r>
              <a:rPr lang="en-US" sz="1800" dirty="0"/>
              <a:t>Neural networks and regression analysis are 2 most-used</a:t>
            </a:r>
          </a:p>
          <a:p>
            <a:r>
              <a:rPr lang="en-US" sz="1800" dirty="0"/>
              <a:t>Optimization could be done in the methods</a:t>
            </a:r>
          </a:p>
          <a:p>
            <a:r>
              <a:rPr lang="en-US" sz="1800" dirty="0"/>
              <a:t>Existing research are very limited in CLSC, which might be needed</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575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0" name="Picture 8" descr="Supply chain management">
            <a:extLst>
              <a:ext uri="{FF2B5EF4-FFF2-40B4-BE49-F238E27FC236}">
                <a16:creationId xmlns:a16="http://schemas.microsoft.com/office/drawing/2014/main" id="{A3EB8A30-E9F4-43E5-9B85-FF46C3E452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33" b="3479"/>
          <a:stretch/>
        </p:blipFill>
        <p:spPr bwMode="auto">
          <a:xfrm>
            <a:off x="815703" y="62122"/>
            <a:ext cx="11004347" cy="673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8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pply Chain Management (SCM) Definition">
            <a:extLst>
              <a:ext uri="{FF2B5EF4-FFF2-40B4-BE49-F238E27FC236}">
                <a16:creationId xmlns:a16="http://schemas.microsoft.com/office/drawing/2014/main" id="{3D7F61CC-A5E2-406F-AB04-75BD59A10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47483-0084-4B11-B576-01A28988B9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Data in Supply Chain</a:t>
            </a:r>
          </a:p>
        </p:txBody>
      </p:sp>
      <p:sp>
        <p:nvSpPr>
          <p:cNvPr id="3" name="Content Placeholder 2">
            <a:extLst>
              <a:ext uri="{FF2B5EF4-FFF2-40B4-BE49-F238E27FC236}">
                <a16:creationId xmlns:a16="http://schemas.microsoft.com/office/drawing/2014/main" id="{C4A3B761-85D7-4299-9F65-A52F0CDB3FF5}"/>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Taxonomy</a:t>
            </a:r>
          </a:p>
          <a:p>
            <a:pPr marL="0" indent="0">
              <a:buNone/>
            </a:pPr>
            <a:r>
              <a:rPr lang="en-US" sz="2000" dirty="0"/>
              <a:t>Data sources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68513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324B775-E7AA-487D-9FED-010E45CE322B}"/>
              </a:ext>
            </a:extLst>
          </p:cNvPr>
          <p:cNvGraphicFramePr>
            <a:graphicFrameLocks noGrp="1"/>
          </p:cNvGraphicFramePr>
          <p:nvPr>
            <p:ph idx="1"/>
            <p:extLst>
              <p:ext uri="{D42A27DB-BD31-4B8C-83A1-F6EECF244321}">
                <p14:modId xmlns:p14="http://schemas.microsoft.com/office/powerpoint/2010/main" val="1882016041"/>
              </p:ext>
            </p:extLst>
          </p:nvPr>
        </p:nvGraphicFramePr>
        <p:xfrm>
          <a:off x="838200" y="650875"/>
          <a:ext cx="10515600" cy="552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67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FF71F7BD-873E-4F00-B0E4-53D38F8D0F36}"/>
              </a:ext>
            </a:extLst>
          </p:cNvPr>
          <p:cNvPicPr>
            <a:picLocks noGrp="1" noChangeAspect="1"/>
          </p:cNvPicPr>
          <p:nvPr>
            <p:ph idx="1"/>
          </p:nvPr>
        </p:nvPicPr>
        <p:blipFill rotWithShape="1">
          <a:blip r:embed="rId2"/>
          <a:srcRect r="1" b="2639"/>
          <a:stretch/>
        </p:blipFill>
        <p:spPr>
          <a:xfrm>
            <a:off x="583656" y="499236"/>
            <a:ext cx="11024687" cy="5688918"/>
          </a:xfrm>
          <a:prstGeom prst="rect">
            <a:avLst/>
          </a:prstGeom>
        </p:spPr>
      </p:pic>
    </p:spTree>
    <p:extLst>
      <p:ext uri="{BB962C8B-B14F-4D97-AF65-F5344CB8AC3E}">
        <p14:creationId xmlns:p14="http://schemas.microsoft.com/office/powerpoint/2010/main" val="126774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pply Chain Management (SCM) Definition">
            <a:extLst>
              <a:ext uri="{FF2B5EF4-FFF2-40B4-BE49-F238E27FC236}">
                <a16:creationId xmlns:a16="http://schemas.microsoft.com/office/drawing/2014/main" id="{3D7F61CC-A5E2-406F-AB04-75BD59A10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47483-0084-4B11-B576-01A28988B9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Demand Management in Supply Chain</a:t>
            </a:r>
          </a:p>
        </p:txBody>
      </p:sp>
      <p:sp>
        <p:nvSpPr>
          <p:cNvPr id="3" name="Content Placeholder 2">
            <a:extLst>
              <a:ext uri="{FF2B5EF4-FFF2-40B4-BE49-F238E27FC236}">
                <a16:creationId xmlns:a16="http://schemas.microsoft.com/office/drawing/2014/main" id="{C4A3B761-85D7-4299-9F65-A52F0CDB3FF5}"/>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Demand Forecasting</a:t>
            </a:r>
          </a:p>
          <a:p>
            <a:pPr marL="0" indent="0">
              <a:buNone/>
            </a:pPr>
            <a:r>
              <a:rPr lang="en-US" sz="2000" dirty="0"/>
              <a:t>Existing real-life practice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470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32B3C05-8A33-4D5C-8305-7EE029706A20}"/>
              </a:ext>
            </a:extLst>
          </p:cNvPr>
          <p:cNvGraphicFramePr>
            <a:graphicFrameLocks noGrp="1"/>
          </p:cNvGraphicFramePr>
          <p:nvPr>
            <p:ph idx="1"/>
            <p:extLst>
              <p:ext uri="{D42A27DB-BD31-4B8C-83A1-F6EECF244321}">
                <p14:modId xmlns:p14="http://schemas.microsoft.com/office/powerpoint/2010/main" val="1522680422"/>
              </p:ext>
            </p:extLst>
          </p:nvPr>
        </p:nvGraphicFramePr>
        <p:xfrm>
          <a:off x="838200" y="419100"/>
          <a:ext cx="10515600" cy="575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95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upply Chain Management (SCM) Definition">
            <a:extLst>
              <a:ext uri="{FF2B5EF4-FFF2-40B4-BE49-F238E27FC236}">
                <a16:creationId xmlns:a16="http://schemas.microsoft.com/office/drawing/2014/main" id="{3D7F61CC-A5E2-406F-AB04-75BD59A10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3" r="18700"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147483-0084-4B11-B576-01A28988B9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BDA in Demand Forecasting</a:t>
            </a:r>
          </a:p>
        </p:txBody>
      </p:sp>
      <p:sp>
        <p:nvSpPr>
          <p:cNvPr id="3" name="Content Placeholder 2">
            <a:extLst>
              <a:ext uri="{FF2B5EF4-FFF2-40B4-BE49-F238E27FC236}">
                <a16:creationId xmlns:a16="http://schemas.microsoft.com/office/drawing/2014/main" id="{C4A3B761-85D7-4299-9F65-A52F0CDB3FF5}"/>
              </a:ext>
            </a:extLst>
          </p:cNvPr>
          <p:cNvSpPr>
            <a:spLocks noGrp="1"/>
          </p:cNvSpPr>
          <p:nvPr>
            <p:ph idx="1"/>
          </p:nvPr>
        </p:nvSpPr>
        <p:spPr>
          <a:xfrm>
            <a:off x="324925" y="4803188"/>
            <a:ext cx="2164736" cy="1578120"/>
          </a:xfrm>
        </p:spPr>
        <p:txBody>
          <a:bodyPr vert="horz" lIns="91440" tIns="45720" rIns="91440" bIns="45720" rtlCol="0">
            <a:normAutofit fontScale="70000" lnSpcReduction="20000"/>
          </a:bodyPr>
          <a:lstStyle/>
          <a:p>
            <a:r>
              <a:rPr lang="en-US" sz="2000" dirty="0"/>
              <a:t>Time Series Forecasting</a:t>
            </a:r>
          </a:p>
          <a:p>
            <a:r>
              <a:rPr lang="en-US" sz="2000" dirty="0"/>
              <a:t>Clustering Analysis</a:t>
            </a:r>
          </a:p>
          <a:p>
            <a:r>
              <a:rPr lang="en-US" sz="2000" dirty="0"/>
              <a:t>K-nearest neighbor (KNN)</a:t>
            </a:r>
          </a:p>
          <a:p>
            <a:r>
              <a:rPr lang="en-US" sz="2000" dirty="0"/>
              <a:t>Artificial Neural Network</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264A90FE-D234-4503-A24F-610DDA038475}"/>
              </a:ext>
            </a:extLst>
          </p:cNvPr>
          <p:cNvSpPr txBox="1">
            <a:spLocks/>
          </p:cNvSpPr>
          <p:nvPr/>
        </p:nvSpPr>
        <p:spPr>
          <a:xfrm>
            <a:off x="2489661" y="4821674"/>
            <a:ext cx="1823095" cy="147763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Regression Analysis</a:t>
            </a:r>
          </a:p>
          <a:p>
            <a:r>
              <a:rPr lang="en-US" sz="2000" dirty="0"/>
              <a:t>Support Vector Machine (SVM)</a:t>
            </a:r>
          </a:p>
          <a:p>
            <a:r>
              <a:rPr lang="en-US" sz="2000" dirty="0"/>
              <a:t>Support Vector Regression (SVR)</a:t>
            </a:r>
          </a:p>
          <a:p>
            <a:r>
              <a:rPr lang="en-US" sz="2000" dirty="0"/>
              <a:t>Mixed Approaches</a:t>
            </a:r>
          </a:p>
        </p:txBody>
      </p:sp>
    </p:spTree>
    <p:extLst>
      <p:ext uri="{BB962C8B-B14F-4D97-AF65-F5344CB8AC3E}">
        <p14:creationId xmlns:p14="http://schemas.microsoft.com/office/powerpoint/2010/main" val="41685075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779</Words>
  <Application>Microsoft Office PowerPoint</Application>
  <PresentationFormat>Widescreen</PresentationFormat>
  <Paragraphs>124</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Predictive Big Data Analytics for Supply Chain Demand Forecasting  methods, applications, and research opportunities</vt:lpstr>
      <vt:lpstr>Introduction</vt:lpstr>
      <vt:lpstr>PowerPoint Presentation</vt:lpstr>
      <vt:lpstr>Data in Supply Chain</vt:lpstr>
      <vt:lpstr>PowerPoint Presentation</vt:lpstr>
      <vt:lpstr>PowerPoint Presentation</vt:lpstr>
      <vt:lpstr>Demand Management in Supply Chain</vt:lpstr>
      <vt:lpstr>PowerPoint Presentation</vt:lpstr>
      <vt:lpstr>BDA in Demand Forecasting</vt:lpstr>
      <vt:lpstr>Time Series Forecasting</vt:lpstr>
      <vt:lpstr>Clustering Analysis</vt:lpstr>
      <vt:lpstr>K-Nearest Neighbor</vt:lpstr>
      <vt:lpstr>Artificial Neural Network</vt:lpstr>
      <vt:lpstr>Regression Analysis</vt:lpstr>
      <vt:lpstr>Support Vector Machine (SVM)</vt:lpstr>
      <vt:lpstr>Support Vector Regression (SVR)</vt:lpstr>
      <vt:lpstr>Mixed Approaches</vt:lpstr>
      <vt:lpstr>Statistics of Past Literatures</vt:lpstr>
      <vt:lpstr>Discussions</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Big Data Analytics for Supply Chain Demand Forecasting  methods, applications, and research opportunities</dc:title>
  <dc:creator>Muhammad Hami Asma'l ISMAIL</dc:creator>
  <cp:lastModifiedBy>Muhammad Hami Asma'l ISMAIL</cp:lastModifiedBy>
  <cp:revision>1</cp:revision>
  <dcterms:created xsi:type="dcterms:W3CDTF">2020-11-09T14:19:44Z</dcterms:created>
  <dcterms:modified xsi:type="dcterms:W3CDTF">2020-11-10T09:42:59Z</dcterms:modified>
</cp:coreProperties>
</file>