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302" r:id="rId5"/>
    <p:sldId id="297" r:id="rId6"/>
    <p:sldId id="303" r:id="rId7"/>
    <p:sldId id="298" r:id="rId8"/>
    <p:sldId id="299" r:id="rId9"/>
    <p:sldId id="304" r:id="rId10"/>
    <p:sldId id="305" r:id="rId11"/>
    <p:sldId id="306" r:id="rId12"/>
    <p:sldId id="307" r:id="rId13"/>
    <p:sldId id="308" r:id="rId14"/>
    <p:sldId id="309" r:id="rId15"/>
    <p:sldId id="311" r:id="rId16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c52a2e8d8_0_17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6c52a2e8d8_0_17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70e1a7781e_1_49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70e1a7781e_1_49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561650" y="751888"/>
            <a:ext cx="602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type="subTitle" idx="1"/>
          </p:nvPr>
        </p:nvSpPr>
        <p:spPr>
          <a:xfrm>
            <a:off x="2924250" y="2804488"/>
            <a:ext cx="3295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060456" y="1158638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779974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5257933" y="2452405"/>
            <a:ext cx="57599" cy="57599"/>
          </a:xfrm>
          <a:custGeom>
            <a:avLst/>
            <a:gdLst/>
            <a:ahLst/>
            <a:cxnLst/>
            <a:rect l="l" t="t" r="r" b="b"/>
            <a:pathLst>
              <a:path w="2198" h="2198" fill="none" extrusionOk="0">
                <a:moveTo>
                  <a:pt x="1" y="1"/>
                </a:moveTo>
                <a:lnTo>
                  <a:pt x="2198" y="1"/>
                </a:lnTo>
                <a:lnTo>
                  <a:pt x="2198" y="2198"/>
                </a:lnTo>
                <a:lnTo>
                  <a:pt x="1" y="2198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>
            <a:off x="8710023" y="4821495"/>
            <a:ext cx="98059" cy="98295"/>
          </a:xfrm>
          <a:custGeom>
            <a:avLst/>
            <a:gdLst/>
            <a:ahLst/>
            <a:cxnLst/>
            <a:rect l="l" t="t" r="r" b="b"/>
            <a:pathLst>
              <a:path w="3742" h="3751" fill="none" extrusionOk="0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w="29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>
            <a:off x="275669" y="1557059"/>
            <a:ext cx="57834" cy="57599"/>
          </a:xfrm>
          <a:custGeom>
            <a:avLst/>
            <a:gdLst/>
            <a:ahLst/>
            <a:cxnLst/>
            <a:rect l="l" t="t" r="r" b="b"/>
            <a:pathLst>
              <a:path w="2207" h="2198" fill="none" extrusionOk="0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7" name="Google Shape;17;p2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18" name="Google Shape;18;p2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" name="Google Shape;22;p2"/>
          <p:cNvGrpSpPr/>
          <p:nvPr/>
        </p:nvGrpSpPr>
        <p:grpSpPr>
          <a:xfrm>
            <a:off x="3090746" y="-533657"/>
            <a:ext cx="98059" cy="1147596"/>
            <a:chOff x="3347921" y="16006"/>
            <a:chExt cx="98059" cy="1147596"/>
          </a:xfrm>
        </p:grpSpPr>
        <p:sp>
          <p:nvSpPr>
            <p:cNvPr id="23" name="Google Shape;23;p2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4892771" y="-340112"/>
            <a:ext cx="121172" cy="760495"/>
            <a:chOff x="5245196" y="3136513"/>
            <a:chExt cx="121172" cy="760495"/>
          </a:xfrm>
        </p:grpSpPr>
        <p:sp>
          <p:nvSpPr>
            <p:cNvPr id="26" name="Google Shape;26;p2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29" name="Google Shape;29;p2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8935726" y="10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>
            <a:off x="646863" y="21446"/>
            <a:ext cx="8464" cy="1689069"/>
          </a:xfrm>
          <a:custGeom>
            <a:avLst/>
            <a:gdLst/>
            <a:ahLst/>
            <a:cxnLst/>
            <a:rect l="l" t="t" r="r" b="b"/>
            <a:pathLst>
              <a:path w="323" h="64456" extrusionOk="0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5" name="Google Shape;35;p2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36" name="Google Shape;36;p2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type="ctrTitle"/>
          </p:nvPr>
        </p:nvSpPr>
        <p:spPr>
          <a:xfrm>
            <a:off x="3068675" y="3075325"/>
            <a:ext cx="3055800" cy="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7" name="Google Shape;177;p11"/>
          <p:cNvSpPr txBox="1"/>
          <p:nvPr>
            <p:ph type="subTitle" idx="1"/>
          </p:nvPr>
        </p:nvSpPr>
        <p:spPr>
          <a:xfrm>
            <a:off x="2333000" y="1799075"/>
            <a:ext cx="44781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8" name="Google Shape;178;p11"/>
          <p:cNvSpPr/>
          <p:nvPr/>
        </p:nvSpPr>
        <p:spPr>
          <a:xfrm>
            <a:off x="1621169" y="2890613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11"/>
          <p:cNvSpPr/>
          <p:nvPr/>
        </p:nvSpPr>
        <p:spPr>
          <a:xfrm>
            <a:off x="1238740" y="2106884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11"/>
          <p:cNvSpPr/>
          <p:nvPr/>
        </p:nvSpPr>
        <p:spPr>
          <a:xfrm>
            <a:off x="8710023" y="4821495"/>
            <a:ext cx="98059" cy="98295"/>
          </a:xfrm>
          <a:custGeom>
            <a:avLst/>
            <a:gdLst/>
            <a:ahLst/>
            <a:cxnLst/>
            <a:rect l="l" t="t" r="r" b="b"/>
            <a:pathLst>
              <a:path w="3742" h="3751" fill="none" extrusionOk="0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w="29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11"/>
          <p:cNvSpPr/>
          <p:nvPr/>
        </p:nvSpPr>
        <p:spPr>
          <a:xfrm>
            <a:off x="275669" y="1557059"/>
            <a:ext cx="57834" cy="57599"/>
          </a:xfrm>
          <a:custGeom>
            <a:avLst/>
            <a:gdLst/>
            <a:ahLst/>
            <a:cxnLst/>
            <a:rect l="l" t="t" r="r" b="b"/>
            <a:pathLst>
              <a:path w="2207" h="2198" fill="none" extrusionOk="0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11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3" name="Google Shape;183;p11"/>
          <p:cNvGrpSpPr/>
          <p:nvPr/>
        </p:nvGrpSpPr>
        <p:grpSpPr>
          <a:xfrm>
            <a:off x="8217007" y="3576772"/>
            <a:ext cx="188886" cy="1181531"/>
            <a:chOff x="2877432" y="975334"/>
            <a:chExt cx="188886" cy="1181531"/>
          </a:xfrm>
        </p:grpSpPr>
        <p:sp>
          <p:nvSpPr>
            <p:cNvPr id="184" name="Google Shape;184;p11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7" name="Google Shape;187;p11"/>
          <p:cNvSpPr/>
          <p:nvPr/>
        </p:nvSpPr>
        <p:spPr>
          <a:xfrm>
            <a:off x="8718796" y="116488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8" name="Google Shape;188;p11"/>
          <p:cNvGrpSpPr/>
          <p:nvPr/>
        </p:nvGrpSpPr>
        <p:grpSpPr>
          <a:xfrm>
            <a:off x="7519346" y="3243318"/>
            <a:ext cx="98059" cy="1147596"/>
            <a:chOff x="3347921" y="16006"/>
            <a:chExt cx="98059" cy="1147596"/>
          </a:xfrm>
        </p:grpSpPr>
        <p:sp>
          <p:nvSpPr>
            <p:cNvPr id="189" name="Google Shape;189;p11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1" name="Google Shape;191;p11"/>
          <p:cNvGrpSpPr/>
          <p:nvPr/>
        </p:nvGrpSpPr>
        <p:grpSpPr>
          <a:xfrm>
            <a:off x="805821" y="2953663"/>
            <a:ext cx="121172" cy="760495"/>
            <a:chOff x="5245196" y="3136513"/>
            <a:chExt cx="121172" cy="760495"/>
          </a:xfrm>
        </p:grpSpPr>
        <p:sp>
          <p:nvSpPr>
            <p:cNvPr id="192" name="Google Shape;192;p11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4" name="Google Shape;194;p11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195" name="Google Shape;195;p11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9" name="Google Shape;199;p11"/>
          <p:cNvSpPr/>
          <p:nvPr/>
        </p:nvSpPr>
        <p:spPr>
          <a:xfrm>
            <a:off x="8307214" y="-383977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11"/>
          <p:cNvSpPr/>
          <p:nvPr/>
        </p:nvSpPr>
        <p:spPr>
          <a:xfrm>
            <a:off x="646863" y="21446"/>
            <a:ext cx="8464" cy="1689069"/>
          </a:xfrm>
          <a:custGeom>
            <a:avLst/>
            <a:gdLst/>
            <a:ahLst/>
            <a:cxnLst/>
            <a:rect l="l" t="t" r="r" b="b"/>
            <a:pathLst>
              <a:path w="323" h="64456" extrusionOk="0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1" name="Google Shape;201;p11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202" name="Google Shape;202;p11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4" name="Google Shape;204;p11"/>
          <p:cNvSpPr/>
          <p:nvPr/>
        </p:nvSpPr>
        <p:spPr>
          <a:xfrm>
            <a:off x="7582340" y="1834534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5" name="Google Shape;205;p11"/>
          <p:cNvGrpSpPr/>
          <p:nvPr/>
        </p:nvGrpSpPr>
        <p:grpSpPr>
          <a:xfrm>
            <a:off x="4920170" y="-496491"/>
            <a:ext cx="188886" cy="1181531"/>
            <a:chOff x="2877432" y="975334"/>
            <a:chExt cx="188886" cy="1181531"/>
          </a:xfrm>
        </p:grpSpPr>
        <p:sp>
          <p:nvSpPr>
            <p:cNvPr id="206" name="Google Shape;206;p11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chemeClr val="accent2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chemeClr val="accent2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chemeClr val="accent2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9" name="Google Shape;209;p11"/>
          <p:cNvSpPr/>
          <p:nvPr/>
        </p:nvSpPr>
        <p:spPr>
          <a:xfrm>
            <a:off x="7084804" y="549572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10" name="Google Shape;210;p11"/>
          <p:cNvGrpSpPr/>
          <p:nvPr/>
        </p:nvGrpSpPr>
        <p:grpSpPr>
          <a:xfrm>
            <a:off x="3030471" y="-223849"/>
            <a:ext cx="121172" cy="760495"/>
            <a:chOff x="5245196" y="3136513"/>
            <a:chExt cx="121172" cy="760495"/>
          </a:xfrm>
        </p:grpSpPr>
        <p:sp>
          <p:nvSpPr>
            <p:cNvPr id="211" name="Google Shape;211;p11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3" name="Google Shape;213;p11"/>
          <p:cNvGrpSpPr/>
          <p:nvPr/>
        </p:nvGrpSpPr>
        <p:grpSpPr>
          <a:xfrm>
            <a:off x="2306292" y="2569221"/>
            <a:ext cx="199237" cy="2828935"/>
            <a:chOff x="1608717" y="1280046"/>
            <a:chExt cx="199237" cy="2828935"/>
          </a:xfrm>
        </p:grpSpPr>
        <p:sp>
          <p:nvSpPr>
            <p:cNvPr id="214" name="Google Shape;214;p11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/>
          <p:nvPr>
            <p:ph type="title" hasCustomPrompt="1"/>
          </p:nvPr>
        </p:nvSpPr>
        <p:spPr>
          <a:xfrm>
            <a:off x="1733725" y="856650"/>
            <a:ext cx="5676600" cy="12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9" name="Google Shape;219;p12"/>
          <p:cNvSpPr txBox="1"/>
          <p:nvPr>
            <p:ph type="body" idx="1"/>
          </p:nvPr>
        </p:nvSpPr>
        <p:spPr>
          <a:xfrm>
            <a:off x="3208075" y="2086950"/>
            <a:ext cx="27279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20" name="Google Shape;220;p12"/>
          <p:cNvGrpSpPr/>
          <p:nvPr/>
        </p:nvGrpSpPr>
        <p:grpSpPr>
          <a:xfrm>
            <a:off x="722446" y="3412541"/>
            <a:ext cx="7699120" cy="1883463"/>
            <a:chOff x="4558950" y="838825"/>
            <a:chExt cx="2813800" cy="688350"/>
          </a:xfrm>
        </p:grpSpPr>
        <p:sp>
          <p:nvSpPr>
            <p:cNvPr id="221" name="Google Shape;221;p12"/>
            <p:cNvSpPr/>
            <p:nvPr/>
          </p:nvSpPr>
          <p:spPr>
            <a:xfrm>
              <a:off x="6067275" y="838825"/>
              <a:ext cx="46025" cy="39525"/>
            </a:xfrm>
            <a:custGeom>
              <a:avLst/>
              <a:gdLst/>
              <a:ahLst/>
              <a:cxnLst/>
              <a:rect l="l" t="t" r="r" b="b"/>
              <a:pathLst>
                <a:path w="1841" h="1581" extrusionOk="0">
                  <a:moveTo>
                    <a:pt x="1059" y="0"/>
                  </a:moveTo>
                  <a:cubicBezTo>
                    <a:pt x="353" y="0"/>
                    <a:pt x="1" y="857"/>
                    <a:pt x="492" y="1348"/>
                  </a:cubicBezTo>
                  <a:cubicBezTo>
                    <a:pt x="656" y="1508"/>
                    <a:pt x="856" y="1580"/>
                    <a:pt x="1051" y="1580"/>
                  </a:cubicBezTo>
                  <a:cubicBezTo>
                    <a:pt x="1456" y="1580"/>
                    <a:pt x="1840" y="1270"/>
                    <a:pt x="1840" y="794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4703850" y="911275"/>
              <a:ext cx="2580700" cy="613375"/>
            </a:xfrm>
            <a:custGeom>
              <a:avLst/>
              <a:gdLst/>
              <a:ahLst/>
              <a:cxnLst/>
              <a:rect l="l" t="t" r="r" b="b"/>
              <a:pathLst>
                <a:path w="103228" h="24535" extrusionOk="0">
                  <a:moveTo>
                    <a:pt x="47431" y="0"/>
                  </a:moveTo>
                  <a:lnTo>
                    <a:pt x="34779" y="13685"/>
                  </a:lnTo>
                  <a:lnTo>
                    <a:pt x="20906" y="18309"/>
                  </a:lnTo>
                  <a:lnTo>
                    <a:pt x="15412" y="16898"/>
                  </a:lnTo>
                  <a:lnTo>
                    <a:pt x="9061" y="9892"/>
                  </a:lnTo>
                  <a:lnTo>
                    <a:pt x="1" y="24459"/>
                  </a:lnTo>
                  <a:lnTo>
                    <a:pt x="127" y="24534"/>
                  </a:lnTo>
                  <a:lnTo>
                    <a:pt x="9086" y="10131"/>
                  </a:lnTo>
                  <a:lnTo>
                    <a:pt x="15336" y="17024"/>
                  </a:lnTo>
                  <a:lnTo>
                    <a:pt x="20893" y="18448"/>
                  </a:lnTo>
                  <a:lnTo>
                    <a:pt x="20918" y="18461"/>
                  </a:lnTo>
                  <a:lnTo>
                    <a:pt x="34855" y="13811"/>
                  </a:lnTo>
                  <a:lnTo>
                    <a:pt x="47431" y="215"/>
                  </a:lnTo>
                  <a:lnTo>
                    <a:pt x="59099" y="12778"/>
                  </a:lnTo>
                  <a:lnTo>
                    <a:pt x="67479" y="19620"/>
                  </a:lnTo>
                  <a:lnTo>
                    <a:pt x="76513" y="18196"/>
                  </a:lnTo>
                  <a:lnTo>
                    <a:pt x="82209" y="19885"/>
                  </a:lnTo>
                  <a:lnTo>
                    <a:pt x="88661" y="9035"/>
                  </a:lnTo>
                  <a:lnTo>
                    <a:pt x="95138" y="5860"/>
                  </a:lnTo>
                  <a:lnTo>
                    <a:pt x="103101" y="24496"/>
                  </a:lnTo>
                  <a:lnTo>
                    <a:pt x="103227" y="24433"/>
                  </a:lnTo>
                  <a:lnTo>
                    <a:pt x="95213" y="5671"/>
                  </a:lnTo>
                  <a:lnTo>
                    <a:pt x="88585" y="8922"/>
                  </a:lnTo>
                  <a:lnTo>
                    <a:pt x="88560" y="8934"/>
                  </a:lnTo>
                  <a:lnTo>
                    <a:pt x="82146" y="19708"/>
                  </a:lnTo>
                  <a:lnTo>
                    <a:pt x="76539" y="18057"/>
                  </a:lnTo>
                  <a:lnTo>
                    <a:pt x="76513" y="18045"/>
                  </a:lnTo>
                  <a:lnTo>
                    <a:pt x="67529" y="19469"/>
                  </a:lnTo>
                  <a:lnTo>
                    <a:pt x="59187" y="12664"/>
                  </a:lnTo>
                  <a:lnTo>
                    <a:pt x="47431" y="0"/>
                  </a:ln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4704175" y="930800"/>
              <a:ext cx="2582575" cy="595725"/>
            </a:xfrm>
            <a:custGeom>
              <a:avLst/>
              <a:gdLst/>
              <a:ahLst/>
              <a:cxnLst/>
              <a:rect l="l" t="t" r="r" b="b"/>
              <a:pathLst>
                <a:path w="103303" h="23829" extrusionOk="0">
                  <a:moveTo>
                    <a:pt x="67125" y="1"/>
                  </a:moveTo>
                  <a:lnTo>
                    <a:pt x="58065" y="5948"/>
                  </a:lnTo>
                  <a:lnTo>
                    <a:pt x="47115" y="9817"/>
                  </a:lnTo>
                  <a:lnTo>
                    <a:pt x="41747" y="17995"/>
                  </a:lnTo>
                  <a:lnTo>
                    <a:pt x="26941" y="870"/>
                  </a:lnTo>
                  <a:lnTo>
                    <a:pt x="19822" y="13421"/>
                  </a:lnTo>
                  <a:lnTo>
                    <a:pt x="8758" y="16054"/>
                  </a:lnTo>
                  <a:lnTo>
                    <a:pt x="8733" y="16054"/>
                  </a:lnTo>
                  <a:lnTo>
                    <a:pt x="1" y="23665"/>
                  </a:lnTo>
                  <a:lnTo>
                    <a:pt x="101" y="23766"/>
                  </a:lnTo>
                  <a:lnTo>
                    <a:pt x="8809" y="16180"/>
                  </a:lnTo>
                  <a:lnTo>
                    <a:pt x="19885" y="13547"/>
                  </a:lnTo>
                  <a:lnTo>
                    <a:pt x="19910" y="13547"/>
                  </a:lnTo>
                  <a:lnTo>
                    <a:pt x="26966" y="1122"/>
                  </a:lnTo>
                  <a:lnTo>
                    <a:pt x="41697" y="18158"/>
                  </a:lnTo>
                  <a:lnTo>
                    <a:pt x="41760" y="18234"/>
                  </a:lnTo>
                  <a:lnTo>
                    <a:pt x="47203" y="9930"/>
                  </a:lnTo>
                  <a:lnTo>
                    <a:pt x="58116" y="6087"/>
                  </a:lnTo>
                  <a:lnTo>
                    <a:pt x="67088" y="190"/>
                  </a:lnTo>
                  <a:lnTo>
                    <a:pt x="73224" y="8884"/>
                  </a:lnTo>
                  <a:lnTo>
                    <a:pt x="73262" y="8935"/>
                  </a:lnTo>
                  <a:lnTo>
                    <a:pt x="81125" y="5583"/>
                  </a:lnTo>
                  <a:lnTo>
                    <a:pt x="94091" y="13408"/>
                  </a:lnTo>
                  <a:lnTo>
                    <a:pt x="103189" y="23829"/>
                  </a:lnTo>
                  <a:lnTo>
                    <a:pt x="103303" y="23728"/>
                  </a:lnTo>
                  <a:lnTo>
                    <a:pt x="94192" y="13307"/>
                  </a:lnTo>
                  <a:lnTo>
                    <a:pt x="81138" y="5419"/>
                  </a:lnTo>
                  <a:lnTo>
                    <a:pt x="73312" y="8758"/>
                  </a:lnTo>
                  <a:lnTo>
                    <a:pt x="67125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4904225" y="1145950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59" y="1"/>
                  </a:moveTo>
                  <a:cubicBezTo>
                    <a:pt x="353" y="1"/>
                    <a:pt x="0" y="845"/>
                    <a:pt x="504" y="1337"/>
                  </a:cubicBezTo>
                  <a:cubicBezTo>
                    <a:pt x="664" y="1501"/>
                    <a:pt x="861" y="1574"/>
                    <a:pt x="1054" y="1574"/>
                  </a:cubicBezTo>
                  <a:cubicBezTo>
                    <a:pt x="1455" y="1574"/>
                    <a:pt x="1840" y="1258"/>
                    <a:pt x="1840" y="782"/>
                  </a:cubicBezTo>
                  <a:cubicBezTo>
                    <a:pt x="1840" y="354"/>
                    <a:pt x="1487" y="1"/>
                    <a:pt x="1059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5062350" y="1316075"/>
              <a:ext cx="46025" cy="39350"/>
            </a:xfrm>
            <a:custGeom>
              <a:avLst/>
              <a:gdLst/>
              <a:ahLst/>
              <a:cxnLst/>
              <a:rect l="l" t="t" r="r" b="b"/>
              <a:pathLst>
                <a:path w="1841" h="1574" extrusionOk="0">
                  <a:moveTo>
                    <a:pt x="1059" y="0"/>
                  </a:moveTo>
                  <a:cubicBezTo>
                    <a:pt x="354" y="0"/>
                    <a:pt x="1" y="845"/>
                    <a:pt x="492" y="1336"/>
                  </a:cubicBezTo>
                  <a:cubicBezTo>
                    <a:pt x="656" y="1500"/>
                    <a:pt x="856" y="1573"/>
                    <a:pt x="1051" y="1573"/>
                  </a:cubicBezTo>
                  <a:cubicBezTo>
                    <a:pt x="1456" y="1573"/>
                    <a:pt x="1841" y="1258"/>
                    <a:pt x="1841" y="782"/>
                  </a:cubicBezTo>
                  <a:cubicBezTo>
                    <a:pt x="1841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5209475" y="1350400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794" y="1"/>
                  </a:moveTo>
                  <a:cubicBezTo>
                    <a:pt x="353" y="1"/>
                    <a:pt x="0" y="354"/>
                    <a:pt x="0" y="795"/>
                  </a:cubicBezTo>
                  <a:cubicBezTo>
                    <a:pt x="0" y="1223"/>
                    <a:pt x="353" y="1589"/>
                    <a:pt x="794" y="1589"/>
                  </a:cubicBezTo>
                  <a:cubicBezTo>
                    <a:pt x="1235" y="1589"/>
                    <a:pt x="1588" y="1223"/>
                    <a:pt x="1588" y="795"/>
                  </a:cubicBezTo>
                  <a:cubicBezTo>
                    <a:pt x="1588" y="354"/>
                    <a:pt x="1235" y="1"/>
                    <a:pt x="794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5173875" y="1248975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59" y="0"/>
                  </a:moveTo>
                  <a:cubicBezTo>
                    <a:pt x="353" y="0"/>
                    <a:pt x="0" y="845"/>
                    <a:pt x="505" y="1349"/>
                  </a:cubicBezTo>
                  <a:cubicBezTo>
                    <a:pt x="663" y="1507"/>
                    <a:pt x="858" y="1578"/>
                    <a:pt x="1049" y="1578"/>
                  </a:cubicBezTo>
                  <a:cubicBezTo>
                    <a:pt x="1452" y="1578"/>
                    <a:pt x="1840" y="1264"/>
                    <a:pt x="1840" y="794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5352500" y="938375"/>
              <a:ext cx="46000" cy="39500"/>
            </a:xfrm>
            <a:custGeom>
              <a:avLst/>
              <a:gdLst/>
              <a:ahLst/>
              <a:cxnLst/>
              <a:rect l="l" t="t" r="r" b="b"/>
              <a:pathLst>
                <a:path w="1840" h="1580" extrusionOk="0">
                  <a:moveTo>
                    <a:pt x="1059" y="0"/>
                  </a:moveTo>
                  <a:cubicBezTo>
                    <a:pt x="353" y="0"/>
                    <a:pt x="0" y="857"/>
                    <a:pt x="504" y="1348"/>
                  </a:cubicBezTo>
                  <a:cubicBezTo>
                    <a:pt x="664" y="1508"/>
                    <a:pt x="861" y="1580"/>
                    <a:pt x="1054" y="1580"/>
                  </a:cubicBezTo>
                  <a:cubicBezTo>
                    <a:pt x="1455" y="1580"/>
                    <a:pt x="1840" y="1270"/>
                    <a:pt x="1840" y="794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5722650" y="1358275"/>
              <a:ext cx="46000" cy="39525"/>
            </a:xfrm>
            <a:custGeom>
              <a:avLst/>
              <a:gdLst/>
              <a:ahLst/>
              <a:cxnLst/>
              <a:rect l="l" t="t" r="r" b="b"/>
              <a:pathLst>
                <a:path w="1840" h="1581" extrusionOk="0">
                  <a:moveTo>
                    <a:pt x="1046" y="1"/>
                  </a:moveTo>
                  <a:cubicBezTo>
                    <a:pt x="353" y="1"/>
                    <a:pt x="0" y="858"/>
                    <a:pt x="492" y="1349"/>
                  </a:cubicBezTo>
                  <a:cubicBezTo>
                    <a:pt x="655" y="1509"/>
                    <a:pt x="855" y="1581"/>
                    <a:pt x="1050" y="1581"/>
                  </a:cubicBezTo>
                  <a:cubicBezTo>
                    <a:pt x="1455" y="1581"/>
                    <a:pt x="1840" y="1271"/>
                    <a:pt x="1840" y="795"/>
                  </a:cubicBezTo>
                  <a:cubicBezTo>
                    <a:pt x="1840" y="354"/>
                    <a:pt x="1487" y="1"/>
                    <a:pt x="1046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5859350" y="1157300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59" y="1"/>
                  </a:moveTo>
                  <a:cubicBezTo>
                    <a:pt x="354" y="1"/>
                    <a:pt x="1" y="845"/>
                    <a:pt x="492" y="1349"/>
                  </a:cubicBezTo>
                  <a:cubicBezTo>
                    <a:pt x="655" y="1507"/>
                    <a:pt x="852" y="1578"/>
                    <a:pt x="1046" y="1578"/>
                  </a:cubicBezTo>
                  <a:cubicBezTo>
                    <a:pt x="1453" y="1578"/>
                    <a:pt x="1841" y="1264"/>
                    <a:pt x="1841" y="794"/>
                  </a:cubicBezTo>
                  <a:cubicBezTo>
                    <a:pt x="1841" y="353"/>
                    <a:pt x="1488" y="1"/>
                    <a:pt x="1059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6131225" y="1060900"/>
              <a:ext cx="46025" cy="39350"/>
            </a:xfrm>
            <a:custGeom>
              <a:avLst/>
              <a:gdLst/>
              <a:ahLst/>
              <a:cxnLst/>
              <a:rect l="l" t="t" r="r" b="b"/>
              <a:pathLst>
                <a:path w="1841" h="1574" extrusionOk="0">
                  <a:moveTo>
                    <a:pt x="1059" y="1"/>
                  </a:moveTo>
                  <a:cubicBezTo>
                    <a:pt x="353" y="1"/>
                    <a:pt x="1" y="845"/>
                    <a:pt x="492" y="1336"/>
                  </a:cubicBezTo>
                  <a:cubicBezTo>
                    <a:pt x="656" y="1500"/>
                    <a:pt x="856" y="1574"/>
                    <a:pt x="1051" y="1574"/>
                  </a:cubicBezTo>
                  <a:cubicBezTo>
                    <a:pt x="1456" y="1574"/>
                    <a:pt x="1840" y="1258"/>
                    <a:pt x="1840" y="782"/>
                  </a:cubicBezTo>
                  <a:cubicBezTo>
                    <a:pt x="1840" y="341"/>
                    <a:pt x="1487" y="1"/>
                    <a:pt x="1059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12"/>
            <p:cNvSpPr/>
            <p:nvPr/>
          </p:nvSpPr>
          <p:spPr>
            <a:xfrm>
              <a:off x="6358050" y="914425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59" y="0"/>
                  </a:moveTo>
                  <a:cubicBezTo>
                    <a:pt x="353" y="0"/>
                    <a:pt x="0" y="845"/>
                    <a:pt x="504" y="1336"/>
                  </a:cubicBezTo>
                  <a:cubicBezTo>
                    <a:pt x="664" y="1500"/>
                    <a:pt x="861" y="1573"/>
                    <a:pt x="1054" y="1573"/>
                  </a:cubicBezTo>
                  <a:cubicBezTo>
                    <a:pt x="1455" y="1573"/>
                    <a:pt x="1840" y="1258"/>
                    <a:pt x="1840" y="782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6510200" y="1128325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46" y="0"/>
                  </a:moveTo>
                  <a:cubicBezTo>
                    <a:pt x="353" y="0"/>
                    <a:pt x="0" y="845"/>
                    <a:pt x="492" y="1349"/>
                  </a:cubicBezTo>
                  <a:cubicBezTo>
                    <a:pt x="650" y="1507"/>
                    <a:pt x="846" y="1578"/>
                    <a:pt x="1039" y="1578"/>
                  </a:cubicBezTo>
                  <a:cubicBezTo>
                    <a:pt x="1446" y="1578"/>
                    <a:pt x="1840" y="1264"/>
                    <a:pt x="1840" y="794"/>
                  </a:cubicBezTo>
                  <a:cubicBezTo>
                    <a:pt x="1840" y="353"/>
                    <a:pt x="1487" y="0"/>
                    <a:pt x="1046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12"/>
            <p:cNvSpPr/>
            <p:nvPr/>
          </p:nvSpPr>
          <p:spPr>
            <a:xfrm>
              <a:off x="6708025" y="1051150"/>
              <a:ext cx="46025" cy="39425"/>
            </a:xfrm>
            <a:custGeom>
              <a:avLst/>
              <a:gdLst/>
              <a:ahLst/>
              <a:cxnLst/>
              <a:rect l="l" t="t" r="r" b="b"/>
              <a:pathLst>
                <a:path w="1841" h="1577" extrusionOk="0">
                  <a:moveTo>
                    <a:pt x="1059" y="0"/>
                  </a:moveTo>
                  <a:cubicBezTo>
                    <a:pt x="354" y="0"/>
                    <a:pt x="1" y="844"/>
                    <a:pt x="492" y="1348"/>
                  </a:cubicBezTo>
                  <a:cubicBezTo>
                    <a:pt x="654" y="1506"/>
                    <a:pt x="851" y="1577"/>
                    <a:pt x="1044" y="1577"/>
                  </a:cubicBezTo>
                  <a:cubicBezTo>
                    <a:pt x="1451" y="1577"/>
                    <a:pt x="1840" y="1260"/>
                    <a:pt x="1840" y="781"/>
                  </a:cubicBezTo>
                  <a:cubicBezTo>
                    <a:pt x="1840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7033125" y="1244875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47" y="1"/>
                  </a:moveTo>
                  <a:cubicBezTo>
                    <a:pt x="341" y="1"/>
                    <a:pt x="1" y="858"/>
                    <a:pt x="492" y="1349"/>
                  </a:cubicBezTo>
                  <a:cubicBezTo>
                    <a:pt x="651" y="1507"/>
                    <a:pt x="847" y="1578"/>
                    <a:pt x="1040" y="1578"/>
                  </a:cubicBezTo>
                  <a:cubicBezTo>
                    <a:pt x="1447" y="1578"/>
                    <a:pt x="1841" y="1264"/>
                    <a:pt x="1841" y="795"/>
                  </a:cubicBezTo>
                  <a:cubicBezTo>
                    <a:pt x="1841" y="353"/>
                    <a:pt x="1488" y="1"/>
                    <a:pt x="1047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4898850" y="1313550"/>
              <a:ext cx="46025" cy="39350"/>
            </a:xfrm>
            <a:custGeom>
              <a:avLst/>
              <a:gdLst/>
              <a:ahLst/>
              <a:cxnLst/>
              <a:rect l="l" t="t" r="r" b="b"/>
              <a:pathLst>
                <a:path w="1841" h="1574" extrusionOk="0">
                  <a:moveTo>
                    <a:pt x="1059" y="1"/>
                  </a:moveTo>
                  <a:cubicBezTo>
                    <a:pt x="354" y="1"/>
                    <a:pt x="1" y="845"/>
                    <a:pt x="492" y="1336"/>
                  </a:cubicBezTo>
                  <a:cubicBezTo>
                    <a:pt x="656" y="1500"/>
                    <a:pt x="856" y="1574"/>
                    <a:pt x="1051" y="1574"/>
                  </a:cubicBezTo>
                  <a:cubicBezTo>
                    <a:pt x="1456" y="1574"/>
                    <a:pt x="1841" y="1258"/>
                    <a:pt x="1841" y="782"/>
                  </a:cubicBezTo>
                  <a:cubicBezTo>
                    <a:pt x="1841" y="341"/>
                    <a:pt x="1488" y="1"/>
                    <a:pt x="1059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5551575" y="1234800"/>
              <a:ext cx="46025" cy="39350"/>
            </a:xfrm>
            <a:custGeom>
              <a:avLst/>
              <a:gdLst/>
              <a:ahLst/>
              <a:cxnLst/>
              <a:rect l="l" t="t" r="r" b="b"/>
              <a:pathLst>
                <a:path w="1841" h="1574" extrusionOk="0">
                  <a:moveTo>
                    <a:pt x="1059" y="0"/>
                  </a:moveTo>
                  <a:cubicBezTo>
                    <a:pt x="354" y="0"/>
                    <a:pt x="1" y="845"/>
                    <a:pt x="505" y="1336"/>
                  </a:cubicBezTo>
                  <a:cubicBezTo>
                    <a:pt x="665" y="1500"/>
                    <a:pt x="862" y="1573"/>
                    <a:pt x="1055" y="1573"/>
                  </a:cubicBezTo>
                  <a:cubicBezTo>
                    <a:pt x="1456" y="1573"/>
                    <a:pt x="1841" y="1258"/>
                    <a:pt x="1841" y="782"/>
                  </a:cubicBezTo>
                  <a:cubicBezTo>
                    <a:pt x="1841" y="341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5887400" y="907725"/>
              <a:ext cx="45075" cy="39575"/>
            </a:xfrm>
            <a:custGeom>
              <a:avLst/>
              <a:gdLst/>
              <a:ahLst/>
              <a:cxnLst/>
              <a:rect l="l" t="t" r="r" b="b"/>
              <a:pathLst>
                <a:path w="1803" h="1583" extrusionOk="0">
                  <a:moveTo>
                    <a:pt x="896" y="1"/>
                  </a:moveTo>
                  <a:cubicBezTo>
                    <a:pt x="589" y="1"/>
                    <a:pt x="299" y="182"/>
                    <a:pt x="177" y="483"/>
                  </a:cubicBezTo>
                  <a:cubicBezTo>
                    <a:pt x="0" y="886"/>
                    <a:pt x="189" y="1352"/>
                    <a:pt x="593" y="1516"/>
                  </a:cubicBezTo>
                  <a:cubicBezTo>
                    <a:pt x="695" y="1561"/>
                    <a:pt x="802" y="1582"/>
                    <a:pt x="907" y="1582"/>
                  </a:cubicBezTo>
                  <a:cubicBezTo>
                    <a:pt x="1215" y="1582"/>
                    <a:pt x="1507" y="1400"/>
                    <a:pt x="1639" y="1100"/>
                  </a:cubicBezTo>
                  <a:cubicBezTo>
                    <a:pt x="1802" y="697"/>
                    <a:pt x="1613" y="231"/>
                    <a:pt x="1210" y="67"/>
                  </a:cubicBezTo>
                  <a:cubicBezTo>
                    <a:pt x="1107" y="22"/>
                    <a:pt x="1001" y="1"/>
                    <a:pt x="896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6166200" y="1209275"/>
              <a:ext cx="39700" cy="39725"/>
            </a:xfrm>
            <a:custGeom>
              <a:avLst/>
              <a:gdLst/>
              <a:ahLst/>
              <a:cxnLst/>
              <a:rect l="l" t="t" r="r" b="b"/>
              <a:pathLst>
                <a:path w="1588" h="1589" extrusionOk="0">
                  <a:moveTo>
                    <a:pt x="794" y="1"/>
                  </a:moveTo>
                  <a:cubicBezTo>
                    <a:pt x="366" y="1"/>
                    <a:pt x="0" y="354"/>
                    <a:pt x="0" y="795"/>
                  </a:cubicBezTo>
                  <a:cubicBezTo>
                    <a:pt x="0" y="1223"/>
                    <a:pt x="366" y="1588"/>
                    <a:pt x="794" y="1588"/>
                  </a:cubicBezTo>
                  <a:cubicBezTo>
                    <a:pt x="1235" y="1588"/>
                    <a:pt x="1588" y="1223"/>
                    <a:pt x="1588" y="795"/>
                  </a:cubicBezTo>
                  <a:cubicBezTo>
                    <a:pt x="1588" y="354"/>
                    <a:pt x="1235" y="1"/>
                    <a:pt x="794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6373800" y="1380650"/>
              <a:ext cx="39700" cy="39400"/>
            </a:xfrm>
            <a:custGeom>
              <a:avLst/>
              <a:gdLst/>
              <a:ahLst/>
              <a:cxnLst/>
              <a:rect l="l" t="t" r="r" b="b"/>
              <a:pathLst>
                <a:path w="1588" h="1576" extrusionOk="0">
                  <a:moveTo>
                    <a:pt x="794" y="1"/>
                  </a:moveTo>
                  <a:cubicBezTo>
                    <a:pt x="353" y="1"/>
                    <a:pt x="0" y="353"/>
                    <a:pt x="0" y="794"/>
                  </a:cubicBezTo>
                  <a:cubicBezTo>
                    <a:pt x="0" y="1223"/>
                    <a:pt x="353" y="1576"/>
                    <a:pt x="794" y="1576"/>
                  </a:cubicBezTo>
                  <a:cubicBezTo>
                    <a:pt x="1235" y="1576"/>
                    <a:pt x="1588" y="1223"/>
                    <a:pt x="1588" y="794"/>
                  </a:cubicBezTo>
                  <a:cubicBezTo>
                    <a:pt x="1588" y="353"/>
                    <a:pt x="1235" y="1"/>
                    <a:pt x="794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6594950" y="1344425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59" y="1"/>
                  </a:moveTo>
                  <a:cubicBezTo>
                    <a:pt x="353" y="1"/>
                    <a:pt x="0" y="845"/>
                    <a:pt x="491" y="1336"/>
                  </a:cubicBezTo>
                  <a:cubicBezTo>
                    <a:pt x="655" y="1500"/>
                    <a:pt x="855" y="1573"/>
                    <a:pt x="1050" y="1573"/>
                  </a:cubicBezTo>
                  <a:cubicBezTo>
                    <a:pt x="1455" y="1573"/>
                    <a:pt x="1840" y="1258"/>
                    <a:pt x="1840" y="782"/>
                  </a:cubicBezTo>
                  <a:cubicBezTo>
                    <a:pt x="1840" y="353"/>
                    <a:pt x="1487" y="1"/>
                    <a:pt x="1059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6731025" y="1382850"/>
              <a:ext cx="46025" cy="39475"/>
            </a:xfrm>
            <a:custGeom>
              <a:avLst/>
              <a:gdLst/>
              <a:ahLst/>
              <a:cxnLst/>
              <a:rect l="l" t="t" r="r" b="b"/>
              <a:pathLst>
                <a:path w="1841" h="1579" extrusionOk="0">
                  <a:moveTo>
                    <a:pt x="1059" y="1"/>
                  </a:moveTo>
                  <a:cubicBezTo>
                    <a:pt x="353" y="1"/>
                    <a:pt x="1" y="858"/>
                    <a:pt x="505" y="1349"/>
                  </a:cubicBezTo>
                  <a:cubicBezTo>
                    <a:pt x="663" y="1507"/>
                    <a:pt x="858" y="1578"/>
                    <a:pt x="1049" y="1578"/>
                  </a:cubicBezTo>
                  <a:cubicBezTo>
                    <a:pt x="1452" y="1578"/>
                    <a:pt x="1840" y="1265"/>
                    <a:pt x="1840" y="795"/>
                  </a:cubicBezTo>
                  <a:cubicBezTo>
                    <a:pt x="1840" y="354"/>
                    <a:pt x="1488" y="1"/>
                    <a:pt x="1059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6891700" y="1116350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46" y="1"/>
                  </a:moveTo>
                  <a:cubicBezTo>
                    <a:pt x="353" y="1"/>
                    <a:pt x="0" y="845"/>
                    <a:pt x="491" y="1336"/>
                  </a:cubicBezTo>
                  <a:cubicBezTo>
                    <a:pt x="651" y="1500"/>
                    <a:pt x="850" y="1573"/>
                    <a:pt x="1045" y="1573"/>
                  </a:cubicBezTo>
                  <a:cubicBezTo>
                    <a:pt x="1450" y="1573"/>
                    <a:pt x="1840" y="1258"/>
                    <a:pt x="1840" y="782"/>
                  </a:cubicBezTo>
                  <a:cubicBezTo>
                    <a:pt x="1840" y="353"/>
                    <a:pt x="1487" y="1"/>
                    <a:pt x="1046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7059275" y="1035400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59" y="0"/>
                  </a:moveTo>
                  <a:cubicBezTo>
                    <a:pt x="354" y="0"/>
                    <a:pt x="1" y="844"/>
                    <a:pt x="505" y="1348"/>
                  </a:cubicBezTo>
                  <a:cubicBezTo>
                    <a:pt x="663" y="1507"/>
                    <a:pt x="858" y="1577"/>
                    <a:pt x="1049" y="1577"/>
                  </a:cubicBezTo>
                  <a:cubicBezTo>
                    <a:pt x="1452" y="1577"/>
                    <a:pt x="1840" y="1264"/>
                    <a:pt x="1840" y="794"/>
                  </a:cubicBezTo>
                  <a:cubicBezTo>
                    <a:pt x="1840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4708275" y="856450"/>
              <a:ext cx="2575650" cy="667875"/>
            </a:xfrm>
            <a:custGeom>
              <a:avLst/>
              <a:gdLst/>
              <a:ahLst/>
              <a:cxnLst/>
              <a:rect l="l" t="t" r="r" b="b"/>
              <a:pathLst>
                <a:path w="103026" h="26715" extrusionOk="0">
                  <a:moveTo>
                    <a:pt x="55432" y="1"/>
                  </a:moveTo>
                  <a:lnTo>
                    <a:pt x="46271" y="7952"/>
                  </a:lnTo>
                  <a:lnTo>
                    <a:pt x="35938" y="5507"/>
                  </a:lnTo>
                  <a:lnTo>
                    <a:pt x="35913" y="5507"/>
                  </a:lnTo>
                  <a:lnTo>
                    <a:pt x="27294" y="11934"/>
                  </a:lnTo>
                  <a:lnTo>
                    <a:pt x="16382" y="6188"/>
                  </a:lnTo>
                  <a:lnTo>
                    <a:pt x="11480" y="23287"/>
                  </a:lnTo>
                  <a:lnTo>
                    <a:pt x="0" y="26526"/>
                  </a:lnTo>
                  <a:lnTo>
                    <a:pt x="38" y="26664"/>
                  </a:lnTo>
                  <a:lnTo>
                    <a:pt x="11593" y="23401"/>
                  </a:lnTo>
                  <a:lnTo>
                    <a:pt x="16470" y="6389"/>
                  </a:lnTo>
                  <a:lnTo>
                    <a:pt x="27306" y="12098"/>
                  </a:lnTo>
                  <a:lnTo>
                    <a:pt x="35938" y="5659"/>
                  </a:lnTo>
                  <a:lnTo>
                    <a:pt x="46309" y="8103"/>
                  </a:lnTo>
                  <a:lnTo>
                    <a:pt x="55419" y="215"/>
                  </a:lnTo>
                  <a:lnTo>
                    <a:pt x="64958" y="12186"/>
                  </a:lnTo>
                  <a:lnTo>
                    <a:pt x="64970" y="12211"/>
                  </a:lnTo>
                  <a:lnTo>
                    <a:pt x="79663" y="15815"/>
                  </a:lnTo>
                  <a:lnTo>
                    <a:pt x="79714" y="15827"/>
                  </a:lnTo>
                  <a:lnTo>
                    <a:pt x="87186" y="5293"/>
                  </a:lnTo>
                  <a:lnTo>
                    <a:pt x="90815" y="19368"/>
                  </a:lnTo>
                  <a:lnTo>
                    <a:pt x="90815" y="19394"/>
                  </a:lnTo>
                  <a:lnTo>
                    <a:pt x="102950" y="26715"/>
                  </a:lnTo>
                  <a:lnTo>
                    <a:pt x="103025" y="26589"/>
                  </a:lnTo>
                  <a:lnTo>
                    <a:pt x="90941" y="19305"/>
                  </a:lnTo>
                  <a:lnTo>
                    <a:pt x="87249" y="4966"/>
                  </a:lnTo>
                  <a:lnTo>
                    <a:pt x="79651" y="15664"/>
                  </a:lnTo>
                  <a:lnTo>
                    <a:pt x="65046" y="12085"/>
                  </a:lnTo>
                  <a:lnTo>
                    <a:pt x="5543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4558950" y="1523350"/>
              <a:ext cx="2813800" cy="3825"/>
            </a:xfrm>
            <a:custGeom>
              <a:avLst/>
              <a:gdLst/>
              <a:ahLst/>
              <a:cxnLst/>
              <a:rect l="l" t="t" r="r" b="b"/>
              <a:pathLst>
                <a:path w="112552" h="153" extrusionOk="0">
                  <a:moveTo>
                    <a:pt x="1" y="1"/>
                  </a:moveTo>
                  <a:lnTo>
                    <a:pt x="1" y="152"/>
                  </a:lnTo>
                  <a:lnTo>
                    <a:pt x="112552" y="152"/>
                  </a:lnTo>
                  <a:lnTo>
                    <a:pt x="112552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247;p12"/>
            <p:cNvSpPr/>
            <p:nvPr/>
          </p:nvSpPr>
          <p:spPr>
            <a:xfrm>
              <a:off x="4967225" y="1418775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59" y="0"/>
                  </a:moveTo>
                  <a:cubicBezTo>
                    <a:pt x="353" y="0"/>
                    <a:pt x="0" y="845"/>
                    <a:pt x="492" y="1349"/>
                  </a:cubicBezTo>
                  <a:cubicBezTo>
                    <a:pt x="654" y="1506"/>
                    <a:pt x="850" y="1577"/>
                    <a:pt x="1043" y="1577"/>
                  </a:cubicBezTo>
                  <a:cubicBezTo>
                    <a:pt x="1451" y="1577"/>
                    <a:pt x="1840" y="1261"/>
                    <a:pt x="1840" y="782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5101172" y="992325"/>
              <a:ext cx="42875" cy="39850"/>
            </a:xfrm>
            <a:custGeom>
              <a:avLst/>
              <a:gdLst/>
              <a:ahLst/>
              <a:cxnLst/>
              <a:rect l="l" t="t" r="r" b="b"/>
              <a:pathLst>
                <a:path w="1715" h="1594" extrusionOk="0">
                  <a:moveTo>
                    <a:pt x="849" y="1"/>
                  </a:moveTo>
                  <a:cubicBezTo>
                    <a:pt x="810" y="1"/>
                    <a:pt x="771" y="4"/>
                    <a:pt x="731" y="9"/>
                  </a:cubicBezTo>
                  <a:cubicBezTo>
                    <a:pt x="290" y="85"/>
                    <a:pt x="1" y="488"/>
                    <a:pt x="76" y="917"/>
                  </a:cubicBezTo>
                  <a:cubicBezTo>
                    <a:pt x="133" y="1317"/>
                    <a:pt x="482" y="1593"/>
                    <a:pt x="866" y="1593"/>
                  </a:cubicBezTo>
                  <a:cubicBezTo>
                    <a:pt x="905" y="1593"/>
                    <a:pt x="944" y="1590"/>
                    <a:pt x="983" y="1584"/>
                  </a:cubicBezTo>
                  <a:cubicBezTo>
                    <a:pt x="1412" y="1509"/>
                    <a:pt x="1714" y="1106"/>
                    <a:pt x="1639" y="665"/>
                  </a:cubicBezTo>
                  <a:cubicBezTo>
                    <a:pt x="1581" y="276"/>
                    <a:pt x="1233" y="1"/>
                    <a:pt x="849" y="1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5364775" y="1136200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46" y="0"/>
                  </a:moveTo>
                  <a:cubicBezTo>
                    <a:pt x="353" y="0"/>
                    <a:pt x="1" y="845"/>
                    <a:pt x="492" y="1349"/>
                  </a:cubicBezTo>
                  <a:cubicBezTo>
                    <a:pt x="654" y="1507"/>
                    <a:pt x="852" y="1578"/>
                    <a:pt x="1045" y="1578"/>
                  </a:cubicBezTo>
                  <a:cubicBezTo>
                    <a:pt x="1452" y="1578"/>
                    <a:pt x="1840" y="1264"/>
                    <a:pt x="1840" y="794"/>
                  </a:cubicBezTo>
                  <a:cubicBezTo>
                    <a:pt x="1840" y="353"/>
                    <a:pt x="1488" y="0"/>
                    <a:pt x="1046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5581825" y="976800"/>
              <a:ext cx="46025" cy="39525"/>
            </a:xfrm>
            <a:custGeom>
              <a:avLst/>
              <a:gdLst/>
              <a:ahLst/>
              <a:cxnLst/>
              <a:rect l="l" t="t" r="r" b="b"/>
              <a:pathLst>
                <a:path w="1841" h="1581" extrusionOk="0">
                  <a:moveTo>
                    <a:pt x="1059" y="0"/>
                  </a:moveTo>
                  <a:cubicBezTo>
                    <a:pt x="353" y="0"/>
                    <a:pt x="1" y="857"/>
                    <a:pt x="505" y="1349"/>
                  </a:cubicBezTo>
                  <a:cubicBezTo>
                    <a:pt x="664" y="1508"/>
                    <a:pt x="861" y="1580"/>
                    <a:pt x="1055" y="1580"/>
                  </a:cubicBezTo>
                  <a:cubicBezTo>
                    <a:pt x="1456" y="1580"/>
                    <a:pt x="1840" y="1270"/>
                    <a:pt x="1840" y="794"/>
                  </a:cubicBezTo>
                  <a:cubicBezTo>
                    <a:pt x="1840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5838875" y="1036025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59" y="0"/>
                  </a:moveTo>
                  <a:cubicBezTo>
                    <a:pt x="354" y="0"/>
                    <a:pt x="1" y="845"/>
                    <a:pt x="492" y="1349"/>
                  </a:cubicBezTo>
                  <a:cubicBezTo>
                    <a:pt x="655" y="1507"/>
                    <a:pt x="852" y="1578"/>
                    <a:pt x="1046" y="1578"/>
                  </a:cubicBezTo>
                  <a:cubicBezTo>
                    <a:pt x="1453" y="1578"/>
                    <a:pt x="1841" y="1264"/>
                    <a:pt x="1841" y="794"/>
                  </a:cubicBezTo>
                  <a:cubicBezTo>
                    <a:pt x="1841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6316150" y="1138400"/>
              <a:ext cx="39700" cy="39400"/>
            </a:xfrm>
            <a:custGeom>
              <a:avLst/>
              <a:gdLst/>
              <a:ahLst/>
              <a:cxnLst/>
              <a:rect l="l" t="t" r="r" b="b"/>
              <a:pathLst>
                <a:path w="1588" h="1576" extrusionOk="0">
                  <a:moveTo>
                    <a:pt x="794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3"/>
                    <a:pt x="353" y="1576"/>
                    <a:pt x="794" y="1576"/>
                  </a:cubicBezTo>
                  <a:cubicBezTo>
                    <a:pt x="1235" y="1576"/>
                    <a:pt x="1588" y="1223"/>
                    <a:pt x="1588" y="782"/>
                  </a:cubicBezTo>
                  <a:cubicBezTo>
                    <a:pt x="1588" y="353"/>
                    <a:pt x="1235" y="1"/>
                    <a:pt x="794" y="1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6675275" y="1230075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46" y="0"/>
                  </a:moveTo>
                  <a:cubicBezTo>
                    <a:pt x="353" y="0"/>
                    <a:pt x="0" y="845"/>
                    <a:pt x="492" y="1336"/>
                  </a:cubicBezTo>
                  <a:cubicBezTo>
                    <a:pt x="656" y="1500"/>
                    <a:pt x="856" y="1573"/>
                    <a:pt x="1051" y="1573"/>
                  </a:cubicBezTo>
                  <a:cubicBezTo>
                    <a:pt x="1456" y="1573"/>
                    <a:pt x="1840" y="1258"/>
                    <a:pt x="1840" y="782"/>
                  </a:cubicBezTo>
                  <a:cubicBezTo>
                    <a:pt x="1840" y="353"/>
                    <a:pt x="1487" y="0"/>
                    <a:pt x="1046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6863325" y="967025"/>
              <a:ext cx="46350" cy="39350"/>
            </a:xfrm>
            <a:custGeom>
              <a:avLst/>
              <a:gdLst/>
              <a:ahLst/>
              <a:cxnLst/>
              <a:rect l="l" t="t" r="r" b="b"/>
              <a:pathLst>
                <a:path w="1854" h="1574" extrusionOk="0">
                  <a:moveTo>
                    <a:pt x="1059" y="1"/>
                  </a:moveTo>
                  <a:cubicBezTo>
                    <a:pt x="354" y="1"/>
                    <a:pt x="1" y="845"/>
                    <a:pt x="505" y="1336"/>
                  </a:cubicBezTo>
                  <a:cubicBezTo>
                    <a:pt x="665" y="1500"/>
                    <a:pt x="863" y="1574"/>
                    <a:pt x="1058" y="1574"/>
                  </a:cubicBezTo>
                  <a:cubicBezTo>
                    <a:pt x="1463" y="1574"/>
                    <a:pt x="1853" y="1258"/>
                    <a:pt x="1853" y="782"/>
                  </a:cubicBezTo>
                  <a:cubicBezTo>
                    <a:pt x="1853" y="341"/>
                    <a:pt x="1500" y="1"/>
                    <a:pt x="1059" y="1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6956275" y="1323000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59" y="1"/>
                  </a:moveTo>
                  <a:cubicBezTo>
                    <a:pt x="353" y="1"/>
                    <a:pt x="0" y="845"/>
                    <a:pt x="504" y="1336"/>
                  </a:cubicBezTo>
                  <a:cubicBezTo>
                    <a:pt x="664" y="1500"/>
                    <a:pt x="861" y="1574"/>
                    <a:pt x="1055" y="1574"/>
                  </a:cubicBezTo>
                  <a:cubicBezTo>
                    <a:pt x="1456" y="1574"/>
                    <a:pt x="1840" y="1258"/>
                    <a:pt x="1840" y="782"/>
                  </a:cubicBezTo>
                  <a:cubicBezTo>
                    <a:pt x="1840" y="354"/>
                    <a:pt x="1487" y="1"/>
                    <a:pt x="1059" y="1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/>
          <p:nvPr>
            <p:ph type="subTitle" idx="1"/>
          </p:nvPr>
        </p:nvSpPr>
        <p:spPr>
          <a:xfrm>
            <a:off x="6429027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8" name="Google Shape;258;p13"/>
          <p:cNvSpPr/>
          <p:nvPr/>
        </p:nvSpPr>
        <p:spPr>
          <a:xfrm>
            <a:off x="7647375" y="94960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3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13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1" name="Google Shape;261;p13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2" name="Google Shape;262;p13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13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4" name="Google Shape;264;p13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5" name="Google Shape;265;p13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6" name="Google Shape;266;p13"/>
          <p:cNvSpPr/>
          <p:nvPr/>
        </p:nvSpPr>
        <p:spPr>
          <a:xfrm>
            <a:off x="285750" y="4542650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7" name="Google Shape;267;p13"/>
          <p:cNvSpPr/>
          <p:nvPr/>
        </p:nvSpPr>
        <p:spPr>
          <a:xfrm>
            <a:off x="439150" y="48034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8" name="Google Shape;268;p13"/>
          <p:cNvSpPr txBox="1"/>
          <p:nvPr>
            <p:ph type="ctrTitle"/>
          </p:nvPr>
        </p:nvSpPr>
        <p:spPr>
          <a:xfrm>
            <a:off x="970814" y="3396800"/>
            <a:ext cx="2152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/>
        </p:txBody>
      </p:sp>
      <p:sp>
        <p:nvSpPr>
          <p:cNvPr id="269" name="Google Shape;269;p13"/>
          <p:cNvSpPr txBox="1"/>
          <p:nvPr>
            <p:ph type="subTitle" idx="2"/>
          </p:nvPr>
        </p:nvSpPr>
        <p:spPr>
          <a:xfrm>
            <a:off x="970814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0" name="Google Shape;270;p13"/>
          <p:cNvSpPr txBox="1"/>
          <p:nvPr>
            <p:ph type="title" idx="3" hasCustomPrompt="1"/>
          </p:nvPr>
        </p:nvSpPr>
        <p:spPr>
          <a:xfrm>
            <a:off x="970814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/>
          <p:nvPr>
            <p:ph type="ctrTitle" idx="4"/>
          </p:nvPr>
        </p:nvSpPr>
        <p:spPr>
          <a:xfrm>
            <a:off x="3690348" y="3396800"/>
            <a:ext cx="1386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/>
        </p:txBody>
      </p:sp>
      <p:sp>
        <p:nvSpPr>
          <p:cNvPr id="272" name="Google Shape;272;p13"/>
          <p:cNvSpPr txBox="1"/>
          <p:nvPr>
            <p:ph type="subTitle" idx="5"/>
          </p:nvPr>
        </p:nvSpPr>
        <p:spPr>
          <a:xfrm>
            <a:off x="3690341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3" name="Google Shape;273;p13"/>
          <p:cNvSpPr txBox="1"/>
          <p:nvPr>
            <p:ph type="title" idx="6" hasCustomPrompt="1"/>
          </p:nvPr>
        </p:nvSpPr>
        <p:spPr>
          <a:xfrm>
            <a:off x="3690341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/>
          <p:nvPr>
            <p:ph type="ctrTitle" idx="7"/>
          </p:nvPr>
        </p:nvSpPr>
        <p:spPr>
          <a:xfrm>
            <a:off x="618825" y="411675"/>
            <a:ext cx="457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275" name="Google Shape;275;p13"/>
          <p:cNvSpPr txBox="1"/>
          <p:nvPr>
            <p:ph type="ctrTitle" idx="8"/>
          </p:nvPr>
        </p:nvSpPr>
        <p:spPr>
          <a:xfrm>
            <a:off x="6428436" y="337773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/>
        </p:txBody>
      </p:sp>
      <p:sp>
        <p:nvSpPr>
          <p:cNvPr id="276" name="Google Shape;276;p13"/>
          <p:cNvSpPr txBox="1"/>
          <p:nvPr>
            <p:ph type="title" idx="9" hasCustomPrompt="1"/>
          </p:nvPr>
        </p:nvSpPr>
        <p:spPr>
          <a:xfrm>
            <a:off x="6428436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/>
          <p:nvPr>
            <p:ph type="ctrTitle" idx="13"/>
          </p:nvPr>
        </p:nvSpPr>
        <p:spPr>
          <a:xfrm>
            <a:off x="6429027" y="339680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 txBox="1"/>
          <p:nvPr>
            <p:ph type="ctrTitle"/>
          </p:nvPr>
        </p:nvSpPr>
        <p:spPr>
          <a:xfrm>
            <a:off x="4696481" y="1365079"/>
            <a:ext cx="26556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80" name="Google Shape;280;p14"/>
          <p:cNvSpPr txBox="1"/>
          <p:nvPr>
            <p:ph type="subTitle" idx="1"/>
          </p:nvPr>
        </p:nvSpPr>
        <p:spPr>
          <a:xfrm>
            <a:off x="4696481" y="1835141"/>
            <a:ext cx="3039300" cy="9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81" name="Google Shape;281;p14"/>
          <p:cNvSpPr txBox="1"/>
          <p:nvPr>
            <p:ph type="ctrTitle" idx="2"/>
          </p:nvPr>
        </p:nvSpPr>
        <p:spPr>
          <a:xfrm>
            <a:off x="1900150" y="3127942"/>
            <a:ext cx="2472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82" name="Google Shape;282;p14"/>
          <p:cNvSpPr txBox="1"/>
          <p:nvPr>
            <p:ph type="subTitle" idx="3"/>
          </p:nvPr>
        </p:nvSpPr>
        <p:spPr>
          <a:xfrm>
            <a:off x="1333875" y="3598390"/>
            <a:ext cx="3039300" cy="11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83" name="Google Shape;283;p14"/>
          <p:cNvSpPr/>
          <p:nvPr/>
        </p:nvSpPr>
        <p:spPr>
          <a:xfrm>
            <a:off x="7131388" y="36535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4" name="Google Shape;284;p14"/>
          <p:cNvSpPr/>
          <p:nvPr/>
        </p:nvSpPr>
        <p:spPr>
          <a:xfrm>
            <a:off x="8403188" y="2183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5" name="Google Shape;285;p14"/>
          <p:cNvSpPr/>
          <p:nvPr/>
        </p:nvSpPr>
        <p:spPr>
          <a:xfrm>
            <a:off x="7776788" y="3625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6" name="Google Shape;286;p14"/>
          <p:cNvSpPr/>
          <p:nvPr/>
        </p:nvSpPr>
        <p:spPr>
          <a:xfrm>
            <a:off x="8539438" y="5409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87" name="Google Shape;287;p14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288" name="Google Shape;288;p14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0" name="Google Shape;290;p14"/>
          <p:cNvSpPr/>
          <p:nvPr/>
        </p:nvSpPr>
        <p:spPr>
          <a:xfrm>
            <a:off x="318213" y="44189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1" name="Google Shape;291;p14"/>
          <p:cNvSpPr/>
          <p:nvPr/>
        </p:nvSpPr>
        <p:spPr>
          <a:xfrm>
            <a:off x="454463" y="47414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2" name="Google Shape;292;p14"/>
          <p:cNvSpPr txBox="1"/>
          <p:nvPr>
            <p:ph type="ctrTitle" idx="4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/>
          <p:nvPr/>
        </p:nvSpPr>
        <p:spPr>
          <a:xfrm>
            <a:off x="7131388" y="36535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5" name="Google Shape;295;p15"/>
          <p:cNvSpPr/>
          <p:nvPr/>
        </p:nvSpPr>
        <p:spPr>
          <a:xfrm>
            <a:off x="8403188" y="2183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96;p15"/>
          <p:cNvSpPr/>
          <p:nvPr/>
        </p:nvSpPr>
        <p:spPr>
          <a:xfrm>
            <a:off x="7776788" y="3625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7" name="Google Shape;297;p15"/>
          <p:cNvSpPr/>
          <p:nvPr/>
        </p:nvSpPr>
        <p:spPr>
          <a:xfrm>
            <a:off x="8539438" y="5409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8" name="Google Shape;298;p15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299" name="Google Shape;299;p15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1" name="Google Shape;301;p15"/>
          <p:cNvSpPr/>
          <p:nvPr/>
        </p:nvSpPr>
        <p:spPr>
          <a:xfrm>
            <a:off x="318213" y="44189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2" name="Google Shape;302;p15"/>
          <p:cNvSpPr/>
          <p:nvPr/>
        </p:nvSpPr>
        <p:spPr>
          <a:xfrm>
            <a:off x="454463" y="47414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3" name="Google Shape;303;p15"/>
          <p:cNvSpPr txBox="1"/>
          <p:nvPr>
            <p:ph type="ctrTitle"/>
          </p:nvPr>
        </p:nvSpPr>
        <p:spPr>
          <a:xfrm>
            <a:off x="891226" y="126745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04" name="Google Shape;304;p15"/>
          <p:cNvSpPr txBox="1"/>
          <p:nvPr>
            <p:ph type="subTitle" idx="1"/>
          </p:nvPr>
        </p:nvSpPr>
        <p:spPr>
          <a:xfrm>
            <a:off x="891226" y="349110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5" name="Google Shape;305;p15"/>
          <p:cNvSpPr txBox="1"/>
          <p:nvPr>
            <p:ph type="ctrTitle" idx="2"/>
          </p:nvPr>
        </p:nvSpPr>
        <p:spPr>
          <a:xfrm>
            <a:off x="3503173" y="126745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06" name="Google Shape;306;p15"/>
          <p:cNvSpPr txBox="1"/>
          <p:nvPr>
            <p:ph type="subTitle" idx="3"/>
          </p:nvPr>
        </p:nvSpPr>
        <p:spPr>
          <a:xfrm>
            <a:off x="3503173" y="349110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7" name="Google Shape;307;p15"/>
          <p:cNvSpPr txBox="1"/>
          <p:nvPr>
            <p:ph type="ctrTitle" idx="4"/>
          </p:nvPr>
        </p:nvSpPr>
        <p:spPr>
          <a:xfrm>
            <a:off x="6124594" y="126745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08" name="Google Shape;308;p15"/>
          <p:cNvSpPr txBox="1"/>
          <p:nvPr>
            <p:ph type="subTitle" idx="5"/>
          </p:nvPr>
        </p:nvSpPr>
        <p:spPr>
          <a:xfrm>
            <a:off x="6124594" y="349110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9" name="Google Shape;309;p15"/>
          <p:cNvSpPr txBox="1"/>
          <p:nvPr>
            <p:ph type="ctrTitle" idx="6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"/>
          <p:cNvSpPr txBox="1"/>
          <p:nvPr>
            <p:ph type="ctrTitle"/>
          </p:nvPr>
        </p:nvSpPr>
        <p:spPr>
          <a:xfrm>
            <a:off x="1121525" y="23022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12" name="Google Shape;312;p16"/>
          <p:cNvSpPr txBox="1"/>
          <p:nvPr>
            <p:ph type="subTitle" idx="1"/>
          </p:nvPr>
        </p:nvSpPr>
        <p:spPr>
          <a:xfrm>
            <a:off x="961925" y="1643751"/>
            <a:ext cx="22005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13" name="Google Shape;313;p16"/>
          <p:cNvSpPr txBox="1"/>
          <p:nvPr>
            <p:ph type="ctrTitle" idx="2"/>
          </p:nvPr>
        </p:nvSpPr>
        <p:spPr>
          <a:xfrm>
            <a:off x="3628263" y="23022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14" name="Google Shape;314;p16"/>
          <p:cNvSpPr txBox="1"/>
          <p:nvPr>
            <p:ph type="subTitle" idx="3"/>
          </p:nvPr>
        </p:nvSpPr>
        <p:spPr>
          <a:xfrm>
            <a:off x="3468663" y="1643759"/>
            <a:ext cx="22005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15" name="Google Shape;315;p16"/>
          <p:cNvSpPr txBox="1"/>
          <p:nvPr>
            <p:ph type="ctrTitle" idx="4"/>
          </p:nvPr>
        </p:nvSpPr>
        <p:spPr>
          <a:xfrm>
            <a:off x="6142624" y="23022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16" name="Google Shape;316;p16"/>
          <p:cNvSpPr txBox="1"/>
          <p:nvPr>
            <p:ph type="subTitle" idx="5"/>
          </p:nvPr>
        </p:nvSpPr>
        <p:spPr>
          <a:xfrm>
            <a:off x="5947924" y="1643751"/>
            <a:ext cx="22707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17" name="Google Shape;317;p16"/>
          <p:cNvSpPr txBox="1"/>
          <p:nvPr>
            <p:ph type="ctrTitle" idx="6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318" name="Google Shape;318;p16"/>
          <p:cNvSpPr txBox="1"/>
          <p:nvPr>
            <p:ph type="ctrTitle" idx="7"/>
          </p:nvPr>
        </p:nvSpPr>
        <p:spPr>
          <a:xfrm>
            <a:off x="1121525" y="41348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19" name="Google Shape;319;p16"/>
          <p:cNvSpPr txBox="1"/>
          <p:nvPr>
            <p:ph type="subTitle" idx="8"/>
          </p:nvPr>
        </p:nvSpPr>
        <p:spPr>
          <a:xfrm>
            <a:off x="961925" y="3479251"/>
            <a:ext cx="22005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20" name="Google Shape;320;p16"/>
          <p:cNvSpPr txBox="1"/>
          <p:nvPr>
            <p:ph type="ctrTitle" idx="9"/>
          </p:nvPr>
        </p:nvSpPr>
        <p:spPr>
          <a:xfrm>
            <a:off x="3628263" y="41348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21" name="Google Shape;321;p16"/>
          <p:cNvSpPr txBox="1"/>
          <p:nvPr>
            <p:ph type="subTitle" idx="13"/>
          </p:nvPr>
        </p:nvSpPr>
        <p:spPr>
          <a:xfrm>
            <a:off x="3533613" y="3479251"/>
            <a:ext cx="20706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22" name="Google Shape;322;p16"/>
          <p:cNvSpPr txBox="1"/>
          <p:nvPr>
            <p:ph type="ctrTitle" idx="14"/>
          </p:nvPr>
        </p:nvSpPr>
        <p:spPr>
          <a:xfrm>
            <a:off x="6142624" y="41348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23" name="Google Shape;323;p16"/>
          <p:cNvSpPr txBox="1"/>
          <p:nvPr>
            <p:ph type="subTitle" idx="15"/>
          </p:nvPr>
        </p:nvSpPr>
        <p:spPr>
          <a:xfrm>
            <a:off x="5947924" y="3479251"/>
            <a:ext cx="22707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24" name="Google Shape;324;p16"/>
          <p:cNvSpPr/>
          <p:nvPr/>
        </p:nvSpPr>
        <p:spPr>
          <a:xfrm>
            <a:off x="7573050" y="27737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5" name="Google Shape;325;p16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6" name="Google Shape;326;p16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7" name="Google Shape;327;p16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8" name="Google Shape;328;p16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9" name="Google Shape;329;p16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0" name="Google Shape;330;p16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1" name="Google Shape;331;p16"/>
          <p:cNvSpPr/>
          <p:nvPr/>
        </p:nvSpPr>
        <p:spPr>
          <a:xfrm>
            <a:off x="303600" y="44017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2" name="Google Shape;332;p16"/>
          <p:cNvSpPr/>
          <p:nvPr/>
        </p:nvSpPr>
        <p:spPr>
          <a:xfrm>
            <a:off x="564075" y="47539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/>
          <p:nvPr>
            <p:ph type="ctrTitle"/>
          </p:nvPr>
        </p:nvSpPr>
        <p:spPr>
          <a:xfrm>
            <a:off x="1218541" y="137319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35" name="Google Shape;335;p17"/>
          <p:cNvSpPr txBox="1"/>
          <p:nvPr>
            <p:ph type="subTitle" idx="1"/>
          </p:nvPr>
        </p:nvSpPr>
        <p:spPr>
          <a:xfrm>
            <a:off x="1218541" y="186549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36" name="Google Shape;336;p17"/>
          <p:cNvSpPr txBox="1"/>
          <p:nvPr>
            <p:ph type="ctrTitle" idx="2"/>
          </p:nvPr>
        </p:nvSpPr>
        <p:spPr>
          <a:xfrm>
            <a:off x="6054555" y="137319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37" name="Google Shape;337;p17"/>
          <p:cNvSpPr txBox="1"/>
          <p:nvPr>
            <p:ph type="subTitle" idx="3"/>
          </p:nvPr>
        </p:nvSpPr>
        <p:spPr>
          <a:xfrm>
            <a:off x="6054555" y="186549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38" name="Google Shape;338;p17"/>
          <p:cNvSpPr txBox="1"/>
          <p:nvPr>
            <p:ph type="ctrTitle" idx="4"/>
          </p:nvPr>
        </p:nvSpPr>
        <p:spPr>
          <a:xfrm>
            <a:off x="1218541" y="277880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39" name="Google Shape;339;p17"/>
          <p:cNvSpPr txBox="1"/>
          <p:nvPr>
            <p:ph type="subTitle" idx="5"/>
          </p:nvPr>
        </p:nvSpPr>
        <p:spPr>
          <a:xfrm>
            <a:off x="1116841" y="3271106"/>
            <a:ext cx="2084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40" name="Google Shape;340;p17"/>
          <p:cNvSpPr txBox="1"/>
          <p:nvPr>
            <p:ph type="ctrTitle" idx="6"/>
          </p:nvPr>
        </p:nvSpPr>
        <p:spPr>
          <a:xfrm>
            <a:off x="6054555" y="277880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41" name="Google Shape;341;p17"/>
          <p:cNvSpPr txBox="1"/>
          <p:nvPr>
            <p:ph type="subTitle" idx="7"/>
          </p:nvPr>
        </p:nvSpPr>
        <p:spPr>
          <a:xfrm>
            <a:off x="6054555" y="3271106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42" name="Google Shape;342;p17"/>
          <p:cNvSpPr txBox="1"/>
          <p:nvPr>
            <p:ph type="ctrTitle" idx="8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343" name="Google Shape;343;p17"/>
          <p:cNvSpPr/>
          <p:nvPr/>
        </p:nvSpPr>
        <p:spPr>
          <a:xfrm>
            <a:off x="7647375" y="94960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4" name="Google Shape;344;p17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5" name="Google Shape;345;p17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6" name="Google Shape;346;p17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7" name="Google Shape;347;p17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8" name="Google Shape;348;p17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9" name="Google Shape;349;p17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0" name="Google Shape;350;p17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1" name="Google Shape;351;p17"/>
          <p:cNvSpPr/>
          <p:nvPr/>
        </p:nvSpPr>
        <p:spPr>
          <a:xfrm>
            <a:off x="303600" y="44017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2" name="Google Shape;352;p17"/>
          <p:cNvSpPr/>
          <p:nvPr/>
        </p:nvSpPr>
        <p:spPr>
          <a:xfrm>
            <a:off x="816650" y="4612675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"/>
          <p:cNvSpPr txBox="1"/>
          <p:nvPr>
            <p:ph type="ctrTitle"/>
          </p:nvPr>
        </p:nvSpPr>
        <p:spPr>
          <a:xfrm>
            <a:off x="915161" y="2299544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5" name="Google Shape;355;p18"/>
          <p:cNvSpPr txBox="1"/>
          <p:nvPr>
            <p:ph type="subTitle" idx="1"/>
          </p:nvPr>
        </p:nvSpPr>
        <p:spPr>
          <a:xfrm>
            <a:off x="879139" y="1777397"/>
            <a:ext cx="1917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6" name="Google Shape;356;p18"/>
          <p:cNvSpPr txBox="1"/>
          <p:nvPr>
            <p:ph type="ctrTitle" idx="2"/>
          </p:nvPr>
        </p:nvSpPr>
        <p:spPr>
          <a:xfrm>
            <a:off x="6345518" y="2299544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7" name="Google Shape;357;p18"/>
          <p:cNvSpPr txBox="1"/>
          <p:nvPr>
            <p:ph type="subTitle" idx="3"/>
          </p:nvPr>
        </p:nvSpPr>
        <p:spPr>
          <a:xfrm>
            <a:off x="6345518" y="1777397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8" name="Google Shape;358;p18"/>
          <p:cNvSpPr txBox="1"/>
          <p:nvPr>
            <p:ph type="ctrTitle" idx="4"/>
          </p:nvPr>
        </p:nvSpPr>
        <p:spPr>
          <a:xfrm>
            <a:off x="915161" y="286152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9" name="Google Shape;359;p18"/>
          <p:cNvSpPr txBox="1"/>
          <p:nvPr>
            <p:ph type="subTitle" idx="5"/>
          </p:nvPr>
        </p:nvSpPr>
        <p:spPr>
          <a:xfrm>
            <a:off x="915161" y="335327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60" name="Google Shape;360;p18"/>
          <p:cNvSpPr txBox="1"/>
          <p:nvPr>
            <p:ph type="ctrTitle" idx="6"/>
          </p:nvPr>
        </p:nvSpPr>
        <p:spPr>
          <a:xfrm>
            <a:off x="6345518" y="286152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61" name="Google Shape;361;p18"/>
          <p:cNvSpPr txBox="1"/>
          <p:nvPr>
            <p:ph type="subTitle" idx="7"/>
          </p:nvPr>
        </p:nvSpPr>
        <p:spPr>
          <a:xfrm>
            <a:off x="6345518" y="3353275"/>
            <a:ext cx="16566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62" name="Google Shape;362;p18"/>
          <p:cNvSpPr txBox="1"/>
          <p:nvPr>
            <p:ph type="ctrTitle" idx="8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363" name="Google Shape;363;p18"/>
          <p:cNvSpPr/>
          <p:nvPr/>
        </p:nvSpPr>
        <p:spPr>
          <a:xfrm>
            <a:off x="7647375" y="94960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4" name="Google Shape;364;p18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5" name="Google Shape;365;p18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6" name="Google Shape;366;p18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7" name="Google Shape;367;p18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8" name="Google Shape;368;p18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9" name="Google Shape;369;p18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0" name="Google Shape;370;p18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1" name="Google Shape;371;p18"/>
          <p:cNvSpPr/>
          <p:nvPr/>
        </p:nvSpPr>
        <p:spPr>
          <a:xfrm>
            <a:off x="303600" y="44017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2" name="Google Shape;372;p18"/>
          <p:cNvSpPr/>
          <p:nvPr/>
        </p:nvSpPr>
        <p:spPr>
          <a:xfrm>
            <a:off x="816650" y="4612675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9"/>
          <p:cNvSpPr txBox="1"/>
          <p:nvPr>
            <p:ph type="title"/>
          </p:nvPr>
        </p:nvSpPr>
        <p:spPr>
          <a:xfrm>
            <a:off x="2471150" y="1830075"/>
            <a:ext cx="38232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5" name="Google Shape;375;p19"/>
          <p:cNvSpPr txBox="1"/>
          <p:nvPr>
            <p:ph type="subTitle" idx="1"/>
          </p:nvPr>
        </p:nvSpPr>
        <p:spPr>
          <a:xfrm>
            <a:off x="2902550" y="54000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6" name="Google Shape;376;p19"/>
          <p:cNvSpPr txBox="1"/>
          <p:nvPr/>
        </p:nvSpPr>
        <p:spPr>
          <a:xfrm>
            <a:off x="2289500" y="3592806"/>
            <a:ext cx="41865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CREDITS: This presentation template was created by </a:t>
            </a:r>
            <a:r>
              <a:rPr lang="en-GB" sz="1000">
                <a:solidFill>
                  <a:schemeClr val="accen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2"/>
              </a:rPr>
              <a:t>Slidesgo</a:t>
            </a:r>
            <a:r>
              <a:rPr lang="en-GB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including icons by </a:t>
            </a:r>
            <a:r>
              <a:rPr lang="en-GB" sz="1000">
                <a:solidFill>
                  <a:schemeClr val="accent2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/>
              </a:rPr>
              <a:t>Flaticon</a:t>
            </a:r>
            <a:r>
              <a:rPr lang="en-GB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and infographics &amp; images by </a:t>
            </a:r>
            <a:r>
              <a:rPr lang="en-GB" sz="1000">
                <a:solidFill>
                  <a:schemeClr val="accent3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/>
              </a:rPr>
              <a:t>Freepik</a:t>
            </a:r>
            <a:endParaRPr sz="1000">
              <a:solidFill>
                <a:schemeClr val="accent3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77" name="Google Shape;377;p19"/>
          <p:cNvSpPr/>
          <p:nvPr/>
        </p:nvSpPr>
        <p:spPr>
          <a:xfrm>
            <a:off x="858247" y="1380669"/>
            <a:ext cx="130760" cy="131015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8" name="Google Shape;378;p19"/>
          <p:cNvSpPr/>
          <p:nvPr/>
        </p:nvSpPr>
        <p:spPr>
          <a:xfrm>
            <a:off x="1802448" y="4340187"/>
            <a:ext cx="131015" cy="131015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1" y="0"/>
                </a:moveTo>
                <a:lnTo>
                  <a:pt x="1" y="4633"/>
                </a:lnTo>
                <a:lnTo>
                  <a:pt x="4634" y="4633"/>
                </a:lnTo>
                <a:lnTo>
                  <a:pt x="4634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9" name="Google Shape;379;p19"/>
          <p:cNvSpPr/>
          <p:nvPr/>
        </p:nvSpPr>
        <p:spPr>
          <a:xfrm>
            <a:off x="7196621" y="809541"/>
            <a:ext cx="131015" cy="131015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0" name="Google Shape;380;p19"/>
          <p:cNvSpPr/>
          <p:nvPr/>
        </p:nvSpPr>
        <p:spPr>
          <a:xfrm>
            <a:off x="7826485" y="4005523"/>
            <a:ext cx="105796" cy="106050"/>
          </a:xfrm>
          <a:custGeom>
            <a:avLst/>
            <a:gdLst/>
            <a:ahLst/>
            <a:cxnLst/>
            <a:rect l="l" t="t" r="r" b="b"/>
            <a:pathLst>
              <a:path w="3742" h="3751" fill="none" extrusionOk="0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w="29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1" name="Google Shape;381;p19"/>
          <p:cNvSpPr/>
          <p:nvPr/>
        </p:nvSpPr>
        <p:spPr>
          <a:xfrm>
            <a:off x="6669747" y="3108456"/>
            <a:ext cx="62397" cy="62397"/>
          </a:xfrm>
          <a:custGeom>
            <a:avLst/>
            <a:gdLst/>
            <a:ahLst/>
            <a:cxnLst/>
            <a:rect l="l" t="t" r="r" b="b"/>
            <a:pathLst>
              <a:path w="2207" h="2207" fill="none" extrusionOk="0">
                <a:moveTo>
                  <a:pt x="0" y="1"/>
                </a:moveTo>
                <a:lnTo>
                  <a:pt x="2206" y="1"/>
                </a:lnTo>
                <a:lnTo>
                  <a:pt x="2206" y="2207"/>
                </a:lnTo>
                <a:lnTo>
                  <a:pt x="0" y="2207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2" name="Google Shape;382;p19"/>
          <p:cNvSpPr/>
          <p:nvPr/>
        </p:nvSpPr>
        <p:spPr>
          <a:xfrm>
            <a:off x="2127273" y="2530788"/>
            <a:ext cx="112298" cy="112553"/>
          </a:xfrm>
          <a:custGeom>
            <a:avLst/>
            <a:gdLst/>
            <a:ahLst/>
            <a:cxnLst/>
            <a:rect l="l" t="t" r="r" b="b"/>
            <a:pathLst>
              <a:path w="3972" h="3981" fill="none" extrusionOk="0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3" name="Google Shape;383;p19"/>
          <p:cNvSpPr/>
          <p:nvPr/>
        </p:nvSpPr>
        <p:spPr>
          <a:xfrm>
            <a:off x="7418926" y="3240515"/>
            <a:ext cx="112298" cy="112553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4" name="Google Shape;384;p19"/>
          <p:cNvSpPr/>
          <p:nvPr/>
        </p:nvSpPr>
        <p:spPr>
          <a:xfrm>
            <a:off x="7751274" y="1218584"/>
            <a:ext cx="86853" cy="86825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5" name="Google Shape;385;p19"/>
          <p:cNvGrpSpPr/>
          <p:nvPr/>
        </p:nvGrpSpPr>
        <p:grpSpPr>
          <a:xfrm>
            <a:off x="6669747" y="-389684"/>
            <a:ext cx="143766" cy="2106420"/>
            <a:chOff x="6780548" y="337714"/>
            <a:chExt cx="133252" cy="1952377"/>
          </a:xfrm>
        </p:grpSpPr>
        <p:sp>
          <p:nvSpPr>
            <p:cNvPr id="386" name="Google Shape;386;p19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8" name="Google Shape;388;p19"/>
          <p:cNvGrpSpPr/>
          <p:nvPr/>
        </p:nvGrpSpPr>
        <p:grpSpPr>
          <a:xfrm>
            <a:off x="1510029" y="507749"/>
            <a:ext cx="203534" cy="2663107"/>
            <a:chOff x="250617" y="2402301"/>
            <a:chExt cx="188650" cy="2468354"/>
          </a:xfrm>
        </p:grpSpPr>
        <p:sp>
          <p:nvSpPr>
            <p:cNvPr id="389" name="Google Shape;389;p19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3" name="Google Shape;393;p19"/>
          <p:cNvGrpSpPr/>
          <p:nvPr/>
        </p:nvGrpSpPr>
        <p:grpSpPr>
          <a:xfrm>
            <a:off x="385355" y="1380671"/>
            <a:ext cx="199237" cy="2828935"/>
            <a:chOff x="1608717" y="1280046"/>
            <a:chExt cx="199237" cy="2828935"/>
          </a:xfrm>
        </p:grpSpPr>
        <p:sp>
          <p:nvSpPr>
            <p:cNvPr id="394" name="Google Shape;394;p19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97" name="Google Shape;397;p19"/>
          <p:cNvSpPr/>
          <p:nvPr/>
        </p:nvSpPr>
        <p:spPr>
          <a:xfrm>
            <a:off x="1050592" y="3209646"/>
            <a:ext cx="9132" cy="2718457"/>
          </a:xfrm>
          <a:custGeom>
            <a:avLst/>
            <a:gdLst/>
            <a:ahLst/>
            <a:cxnLst/>
            <a:rect l="l" t="t" r="r" b="b"/>
            <a:pathLst>
              <a:path w="323" h="96152" extrusionOk="0">
                <a:moveTo>
                  <a:pt x="166" y="1"/>
                </a:moveTo>
                <a:lnTo>
                  <a:pt x="1" y="96151"/>
                </a:lnTo>
                <a:lnTo>
                  <a:pt x="322" y="96151"/>
                </a:lnTo>
                <a:lnTo>
                  <a:pt x="166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8" name="Google Shape;398;p19"/>
          <p:cNvSpPr/>
          <p:nvPr/>
        </p:nvSpPr>
        <p:spPr>
          <a:xfrm>
            <a:off x="7090326" y="2590809"/>
            <a:ext cx="9132" cy="1822361"/>
          </a:xfrm>
          <a:custGeom>
            <a:avLst/>
            <a:gdLst/>
            <a:ahLst/>
            <a:cxnLst/>
            <a:rect l="l" t="t" r="r" b="b"/>
            <a:pathLst>
              <a:path w="323" h="64457" extrusionOk="0">
                <a:moveTo>
                  <a:pt x="157" y="1"/>
                </a:moveTo>
                <a:lnTo>
                  <a:pt x="0" y="64456"/>
                </a:lnTo>
                <a:lnTo>
                  <a:pt x="322" y="64456"/>
                </a:lnTo>
                <a:lnTo>
                  <a:pt x="157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99" name="Google Shape;399;p19"/>
          <p:cNvGrpSpPr/>
          <p:nvPr/>
        </p:nvGrpSpPr>
        <p:grpSpPr>
          <a:xfrm>
            <a:off x="989005" y="-389666"/>
            <a:ext cx="62143" cy="897428"/>
            <a:chOff x="2038689" y="173907"/>
            <a:chExt cx="57599" cy="831799"/>
          </a:xfrm>
        </p:grpSpPr>
        <p:sp>
          <p:nvSpPr>
            <p:cNvPr id="400" name="Google Shape;400;p19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02" name="Google Shape;402;p19"/>
          <p:cNvGrpSpPr/>
          <p:nvPr/>
        </p:nvGrpSpPr>
        <p:grpSpPr>
          <a:xfrm>
            <a:off x="8568723" y="2184809"/>
            <a:ext cx="214702" cy="2308597"/>
            <a:chOff x="8008096" y="2108910"/>
            <a:chExt cx="199001" cy="2139769"/>
          </a:xfrm>
        </p:grpSpPr>
        <p:sp>
          <p:nvSpPr>
            <p:cNvPr id="403" name="Google Shape;403;p19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05" name="Google Shape;405;p19"/>
          <p:cNvSpPr/>
          <p:nvPr/>
        </p:nvSpPr>
        <p:spPr>
          <a:xfrm>
            <a:off x="6423211" y="3192659"/>
            <a:ext cx="86853" cy="86825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6" name="Google Shape;406;p19"/>
          <p:cNvGrpSpPr/>
          <p:nvPr/>
        </p:nvGrpSpPr>
        <p:grpSpPr>
          <a:xfrm>
            <a:off x="8221223" y="9"/>
            <a:ext cx="214702" cy="2308597"/>
            <a:chOff x="8008096" y="2108910"/>
            <a:chExt cx="199001" cy="2139769"/>
          </a:xfrm>
        </p:grpSpPr>
        <p:sp>
          <p:nvSpPr>
            <p:cNvPr id="407" name="Google Shape;407;p19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4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/>
          <p:nvPr>
            <p:ph type="body" idx="1"/>
          </p:nvPr>
        </p:nvSpPr>
        <p:spPr>
          <a:xfrm>
            <a:off x="597375" y="1063525"/>
            <a:ext cx="3908700" cy="3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ivvic Light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Font typeface="Nunito Light"/>
              <a:buChar char="■"/>
              <a:defRPr/>
            </a:lvl9pPr>
          </a:lstStyle>
          <a:p/>
        </p:txBody>
      </p:sp>
      <p:sp>
        <p:nvSpPr>
          <p:cNvPr id="411" name="Google Shape;411;p20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412" name="Google Shape;412;p20"/>
          <p:cNvSpPr txBox="1"/>
          <p:nvPr>
            <p:ph type="body" idx="2"/>
          </p:nvPr>
        </p:nvSpPr>
        <p:spPr>
          <a:xfrm>
            <a:off x="4690125" y="1063525"/>
            <a:ext cx="3908700" cy="3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5D37"/>
              </a:buClr>
              <a:buSzPts val="1000"/>
              <a:buFont typeface="Livvic Light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○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Nunito Light"/>
              <a:buChar char="■"/>
              <a:defRPr/>
            </a:lvl9pPr>
          </a:lstStyle>
          <a:p/>
        </p:txBody>
      </p:sp>
      <p:sp>
        <p:nvSpPr>
          <p:cNvPr id="413" name="Google Shape;413;p20"/>
          <p:cNvSpPr/>
          <p:nvPr/>
        </p:nvSpPr>
        <p:spPr>
          <a:xfrm>
            <a:off x="8829925" y="1123700"/>
            <a:ext cx="108650" cy="108625"/>
          </a:xfrm>
          <a:custGeom>
            <a:avLst/>
            <a:gdLst/>
            <a:ahLst/>
            <a:cxnLst/>
            <a:rect l="l" t="t" r="r" b="b"/>
            <a:pathLst>
              <a:path w="4346" h="4345" extrusionOk="0">
                <a:moveTo>
                  <a:pt x="4027" y="337"/>
                </a:moveTo>
                <a:lnTo>
                  <a:pt x="4027" y="4008"/>
                </a:lnTo>
                <a:lnTo>
                  <a:pt x="338" y="4008"/>
                </a:lnTo>
                <a:lnTo>
                  <a:pt x="338" y="337"/>
                </a:lnTo>
                <a:close/>
                <a:moveTo>
                  <a:pt x="1" y="0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4" name="Google Shape;414;p20"/>
          <p:cNvSpPr/>
          <p:nvPr/>
        </p:nvSpPr>
        <p:spPr>
          <a:xfrm>
            <a:off x="9156250" y="1340450"/>
            <a:ext cx="111450" cy="110975"/>
          </a:xfrm>
          <a:custGeom>
            <a:avLst/>
            <a:gdLst/>
            <a:ahLst/>
            <a:cxnLst/>
            <a:rect l="l" t="t" r="r" b="b"/>
            <a:pathLst>
              <a:path w="4458" h="4439" extrusionOk="0">
                <a:moveTo>
                  <a:pt x="4008" y="431"/>
                </a:moveTo>
                <a:lnTo>
                  <a:pt x="4008" y="4008"/>
                </a:lnTo>
                <a:lnTo>
                  <a:pt x="431" y="4008"/>
                </a:lnTo>
                <a:lnTo>
                  <a:pt x="431" y="431"/>
                </a:lnTo>
                <a:close/>
                <a:moveTo>
                  <a:pt x="0" y="1"/>
                </a:moveTo>
                <a:lnTo>
                  <a:pt x="0" y="4439"/>
                </a:lnTo>
                <a:lnTo>
                  <a:pt x="4457" y="4439"/>
                </a:lnTo>
                <a:lnTo>
                  <a:pt x="4457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5" name="Google Shape;415;p20"/>
          <p:cNvSpPr/>
          <p:nvPr/>
        </p:nvSpPr>
        <p:spPr>
          <a:xfrm>
            <a:off x="5809850" y="214400"/>
            <a:ext cx="108625" cy="108625"/>
          </a:xfrm>
          <a:custGeom>
            <a:avLst/>
            <a:gdLst/>
            <a:ahLst/>
            <a:cxnLst/>
            <a:rect l="l" t="t" r="r" b="b"/>
            <a:pathLst>
              <a:path w="4345" h="4345" extrusionOk="0">
                <a:moveTo>
                  <a:pt x="4008" y="337"/>
                </a:moveTo>
                <a:lnTo>
                  <a:pt x="4008" y="4008"/>
                </a:lnTo>
                <a:lnTo>
                  <a:pt x="337" y="4008"/>
                </a:lnTo>
                <a:lnTo>
                  <a:pt x="337" y="337"/>
                </a:lnTo>
                <a:close/>
                <a:moveTo>
                  <a:pt x="0" y="0"/>
                </a:moveTo>
                <a:lnTo>
                  <a:pt x="0" y="4345"/>
                </a:lnTo>
                <a:lnTo>
                  <a:pt x="4345" y="4345"/>
                </a:lnTo>
                <a:lnTo>
                  <a:pt x="434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6" name="Google Shape;416;p20"/>
          <p:cNvSpPr/>
          <p:nvPr/>
        </p:nvSpPr>
        <p:spPr>
          <a:xfrm>
            <a:off x="7079800" y="420088"/>
            <a:ext cx="164825" cy="164375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7" name="Google Shape;417;p20"/>
          <p:cNvSpPr/>
          <p:nvPr/>
        </p:nvSpPr>
        <p:spPr>
          <a:xfrm>
            <a:off x="7952700" y="278513"/>
            <a:ext cx="44975" cy="44500"/>
          </a:xfrm>
          <a:custGeom>
            <a:avLst/>
            <a:gdLst/>
            <a:ahLst/>
            <a:cxnLst/>
            <a:rect l="l" t="t" r="r" b="b"/>
            <a:pathLst>
              <a:path w="1799" h="1780" extrusionOk="0">
                <a:moveTo>
                  <a:pt x="1" y="1"/>
                </a:moveTo>
                <a:lnTo>
                  <a:pt x="1" y="1780"/>
                </a:lnTo>
                <a:lnTo>
                  <a:pt x="1798" y="1780"/>
                </a:lnTo>
                <a:lnTo>
                  <a:pt x="1798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8" name="Google Shape;418;p20"/>
          <p:cNvSpPr/>
          <p:nvPr/>
        </p:nvSpPr>
        <p:spPr>
          <a:xfrm>
            <a:off x="7372450" y="-69325"/>
            <a:ext cx="155925" cy="155925"/>
          </a:xfrm>
          <a:custGeom>
            <a:avLst/>
            <a:gdLst/>
            <a:ahLst/>
            <a:cxnLst/>
            <a:rect l="l" t="t" r="r" b="b"/>
            <a:pathLst>
              <a:path w="6237" h="6237" extrusionOk="0">
                <a:moveTo>
                  <a:pt x="0" y="0"/>
                </a:moveTo>
                <a:lnTo>
                  <a:pt x="0" y="6236"/>
                </a:lnTo>
                <a:lnTo>
                  <a:pt x="6236" y="6236"/>
                </a:lnTo>
                <a:lnTo>
                  <a:pt x="6236" y="0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9" name="Google Shape;419;p20"/>
          <p:cNvSpPr/>
          <p:nvPr/>
        </p:nvSpPr>
        <p:spPr>
          <a:xfrm>
            <a:off x="8464275" y="355050"/>
            <a:ext cx="155925" cy="156400"/>
          </a:xfrm>
          <a:custGeom>
            <a:avLst/>
            <a:gdLst/>
            <a:ahLst/>
            <a:cxnLst/>
            <a:rect l="l" t="t" r="r" b="b"/>
            <a:pathLst>
              <a:path w="6237" h="6256" extrusionOk="0">
                <a:moveTo>
                  <a:pt x="1" y="1"/>
                </a:moveTo>
                <a:lnTo>
                  <a:pt x="1" y="6256"/>
                </a:lnTo>
                <a:lnTo>
                  <a:pt x="6237" y="6256"/>
                </a:lnTo>
                <a:lnTo>
                  <a:pt x="6237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0" name="Google Shape;420;p20"/>
          <p:cNvSpPr/>
          <p:nvPr/>
        </p:nvSpPr>
        <p:spPr>
          <a:xfrm>
            <a:off x="7264275" y="607363"/>
            <a:ext cx="122675" cy="122675"/>
          </a:xfrm>
          <a:custGeom>
            <a:avLst/>
            <a:gdLst/>
            <a:ahLst/>
            <a:cxnLst/>
            <a:rect l="l" t="t" r="r" b="b"/>
            <a:pathLst>
              <a:path w="4907" h="4907" extrusionOk="0">
                <a:moveTo>
                  <a:pt x="0" y="1"/>
                </a:moveTo>
                <a:lnTo>
                  <a:pt x="0" y="4907"/>
                </a:lnTo>
                <a:lnTo>
                  <a:pt x="4907" y="4907"/>
                </a:lnTo>
                <a:lnTo>
                  <a:pt x="4907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1" name="Google Shape;421;p20"/>
          <p:cNvSpPr/>
          <p:nvPr/>
        </p:nvSpPr>
        <p:spPr>
          <a:xfrm>
            <a:off x="6298850" y="907625"/>
            <a:ext cx="155925" cy="155900"/>
          </a:xfrm>
          <a:custGeom>
            <a:avLst/>
            <a:gdLst/>
            <a:ahLst/>
            <a:cxnLst/>
            <a:rect l="l" t="t" r="r" b="b"/>
            <a:pathLst>
              <a:path w="6237" h="6236" extrusionOk="0">
                <a:moveTo>
                  <a:pt x="1" y="0"/>
                </a:moveTo>
                <a:lnTo>
                  <a:pt x="1" y="6236"/>
                </a:lnTo>
                <a:lnTo>
                  <a:pt x="6237" y="6236"/>
                </a:lnTo>
                <a:lnTo>
                  <a:pt x="6237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2" name="Google Shape;422;p20"/>
          <p:cNvSpPr/>
          <p:nvPr/>
        </p:nvSpPr>
        <p:spPr>
          <a:xfrm>
            <a:off x="-83000" y="4540463"/>
            <a:ext cx="164825" cy="164375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3" name="Google Shape;423;p20"/>
          <p:cNvSpPr/>
          <p:nvPr/>
        </p:nvSpPr>
        <p:spPr>
          <a:xfrm>
            <a:off x="101475" y="4727738"/>
            <a:ext cx="122675" cy="122675"/>
          </a:xfrm>
          <a:custGeom>
            <a:avLst/>
            <a:gdLst/>
            <a:ahLst/>
            <a:cxnLst/>
            <a:rect l="l" t="t" r="r" b="b"/>
            <a:pathLst>
              <a:path w="4907" h="4907" extrusionOk="0">
                <a:moveTo>
                  <a:pt x="0" y="1"/>
                </a:moveTo>
                <a:lnTo>
                  <a:pt x="0" y="4907"/>
                </a:lnTo>
                <a:lnTo>
                  <a:pt x="4907" y="4907"/>
                </a:lnTo>
                <a:lnTo>
                  <a:pt x="4907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/>
          <p:nvPr/>
        </p:nvSpPr>
        <p:spPr>
          <a:xfrm>
            <a:off x="720239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3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1" name="Google Shape;41;p3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42" name="Google Shape;42;p3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5" name="Google Shape;45;p3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6" name="Google Shape;46;p3"/>
          <p:cNvGrpSpPr/>
          <p:nvPr/>
        </p:nvGrpSpPr>
        <p:grpSpPr>
          <a:xfrm>
            <a:off x="3643898" y="-436198"/>
            <a:ext cx="133252" cy="1952377"/>
            <a:chOff x="6780548" y="337714"/>
            <a:chExt cx="133252" cy="1952377"/>
          </a:xfrm>
        </p:grpSpPr>
        <p:sp>
          <p:nvSpPr>
            <p:cNvPr id="47" name="Google Shape;47;p3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Google Shape;49;p3"/>
          <p:cNvSpPr/>
          <p:nvPr/>
        </p:nvSpPr>
        <p:spPr>
          <a:xfrm>
            <a:off x="8935726" y="10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" name="Google Shape;50;p3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51" name="Google Shape;51;p3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20996" y="1091548"/>
            <a:ext cx="199001" cy="2139769"/>
            <a:chOff x="8008096" y="2108910"/>
            <a:chExt cx="199001" cy="2139769"/>
          </a:xfrm>
        </p:grpSpPr>
        <p:sp>
          <p:nvSpPr>
            <p:cNvPr id="54" name="Google Shape;54;p3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6" name="Google Shape;56;p3"/>
          <p:cNvSpPr txBox="1"/>
          <p:nvPr>
            <p:ph type="ctrTitle"/>
          </p:nvPr>
        </p:nvSpPr>
        <p:spPr>
          <a:xfrm>
            <a:off x="2031287" y="1742775"/>
            <a:ext cx="2622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3"/>
          <p:cNvSpPr txBox="1"/>
          <p:nvPr>
            <p:ph type="subTitle" idx="1"/>
          </p:nvPr>
        </p:nvSpPr>
        <p:spPr>
          <a:xfrm>
            <a:off x="1791587" y="2417450"/>
            <a:ext cx="31014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3"/>
          <p:cNvSpPr txBox="1"/>
          <p:nvPr>
            <p:ph type="title" idx="2" hasCustomPrompt="1"/>
          </p:nvPr>
        </p:nvSpPr>
        <p:spPr>
          <a:xfrm>
            <a:off x="5834900" y="2122225"/>
            <a:ext cx="98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/>
          <p:nvPr>
            <p:ph type="body" idx="1"/>
          </p:nvPr>
        </p:nvSpPr>
        <p:spPr>
          <a:xfrm>
            <a:off x="618825" y="1679175"/>
            <a:ext cx="3534300" cy="20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4"/>
          <p:cNvSpPr txBox="1"/>
          <p:nvPr>
            <p:ph type="ctrTitle"/>
          </p:nvPr>
        </p:nvSpPr>
        <p:spPr>
          <a:xfrm>
            <a:off x="618825" y="411675"/>
            <a:ext cx="268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62" name="Google Shape;62;p4"/>
          <p:cNvSpPr/>
          <p:nvPr/>
        </p:nvSpPr>
        <p:spPr>
          <a:xfrm>
            <a:off x="720000" y="46901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4"/>
          <p:cNvSpPr/>
          <p:nvPr/>
        </p:nvSpPr>
        <p:spPr>
          <a:xfrm>
            <a:off x="2058475" y="41522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4"/>
          <p:cNvSpPr/>
          <p:nvPr/>
        </p:nvSpPr>
        <p:spPr>
          <a:xfrm>
            <a:off x="1432075" y="4296400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4"/>
          <p:cNvSpPr/>
          <p:nvPr/>
        </p:nvSpPr>
        <p:spPr>
          <a:xfrm>
            <a:off x="2194725" y="44747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4"/>
          <p:cNvSpPr/>
          <p:nvPr/>
        </p:nvSpPr>
        <p:spPr>
          <a:xfrm>
            <a:off x="1585475" y="4695513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7" name="Google Shape;67;p4"/>
          <p:cNvGrpSpPr/>
          <p:nvPr/>
        </p:nvGrpSpPr>
        <p:grpSpPr>
          <a:xfrm>
            <a:off x="8148521" y="3004593"/>
            <a:ext cx="98059" cy="1147596"/>
            <a:chOff x="3347921" y="16006"/>
            <a:chExt cx="98059" cy="1147596"/>
          </a:xfrm>
        </p:grpSpPr>
        <p:sp>
          <p:nvSpPr>
            <p:cNvPr id="68" name="Google Shape;68;p4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0" name="Google Shape;70;p4"/>
          <p:cNvGrpSpPr/>
          <p:nvPr/>
        </p:nvGrpSpPr>
        <p:grpSpPr>
          <a:xfrm>
            <a:off x="281421" y="3769263"/>
            <a:ext cx="121172" cy="760495"/>
            <a:chOff x="5245196" y="3136513"/>
            <a:chExt cx="121172" cy="760495"/>
          </a:xfrm>
        </p:grpSpPr>
        <p:sp>
          <p:nvSpPr>
            <p:cNvPr id="71" name="Google Shape;71;p4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8534739" y="4069632"/>
            <a:ext cx="57599" cy="831799"/>
            <a:chOff x="2038689" y="173907"/>
            <a:chExt cx="57599" cy="831799"/>
          </a:xfrm>
        </p:grpSpPr>
        <p:sp>
          <p:nvSpPr>
            <p:cNvPr id="74" name="Google Shape;74;p4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7686100" y="45688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4"/>
          <p:cNvSpPr/>
          <p:nvPr/>
        </p:nvSpPr>
        <p:spPr>
          <a:xfrm>
            <a:off x="8868125" y="3769263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/>
          <p:nvPr>
            <p:ph type="ctrTitle"/>
          </p:nvPr>
        </p:nvSpPr>
        <p:spPr>
          <a:xfrm>
            <a:off x="923625" y="1196026"/>
            <a:ext cx="982200" cy="57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80" name="Google Shape;80;p5"/>
          <p:cNvSpPr txBox="1"/>
          <p:nvPr>
            <p:ph type="subTitle" idx="1"/>
          </p:nvPr>
        </p:nvSpPr>
        <p:spPr>
          <a:xfrm>
            <a:off x="923637" y="1684093"/>
            <a:ext cx="2620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" name="Google Shape;81;p5"/>
          <p:cNvSpPr txBox="1"/>
          <p:nvPr>
            <p:ph type="ctrTitle" idx="2"/>
          </p:nvPr>
        </p:nvSpPr>
        <p:spPr>
          <a:xfrm>
            <a:off x="7050379" y="1196025"/>
            <a:ext cx="1137300" cy="57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82" name="Google Shape;82;p5"/>
          <p:cNvSpPr txBox="1"/>
          <p:nvPr>
            <p:ph type="subTitle" idx="3"/>
          </p:nvPr>
        </p:nvSpPr>
        <p:spPr>
          <a:xfrm>
            <a:off x="5450166" y="1684093"/>
            <a:ext cx="2737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5"/>
          <p:cNvSpPr txBox="1"/>
          <p:nvPr>
            <p:ph type="ctrTitle" idx="4"/>
          </p:nvPr>
        </p:nvSpPr>
        <p:spPr>
          <a:xfrm>
            <a:off x="618825" y="411675"/>
            <a:ext cx="461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84" name="Google Shape;84;p5"/>
          <p:cNvSpPr/>
          <p:nvPr/>
        </p:nvSpPr>
        <p:spPr>
          <a:xfrm>
            <a:off x="7131388" y="36535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85;p5"/>
          <p:cNvSpPr/>
          <p:nvPr/>
        </p:nvSpPr>
        <p:spPr>
          <a:xfrm>
            <a:off x="8403188" y="2183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5"/>
          <p:cNvSpPr/>
          <p:nvPr/>
        </p:nvSpPr>
        <p:spPr>
          <a:xfrm>
            <a:off x="7776788" y="3625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5"/>
          <p:cNvSpPr/>
          <p:nvPr/>
        </p:nvSpPr>
        <p:spPr>
          <a:xfrm>
            <a:off x="8539438" y="5409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8" name="Google Shape;88;p5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89" name="Google Shape;89;p5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1" name="Google Shape;91;p5"/>
          <p:cNvSpPr/>
          <p:nvPr/>
        </p:nvSpPr>
        <p:spPr>
          <a:xfrm>
            <a:off x="318213" y="44189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5"/>
          <p:cNvSpPr/>
          <p:nvPr/>
        </p:nvSpPr>
        <p:spPr>
          <a:xfrm>
            <a:off x="454463" y="47414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95" name="Google Shape;95;p6"/>
          <p:cNvSpPr/>
          <p:nvPr/>
        </p:nvSpPr>
        <p:spPr>
          <a:xfrm>
            <a:off x="7573050" y="27737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6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6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6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6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6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6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6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6"/>
          <p:cNvSpPr/>
          <p:nvPr/>
        </p:nvSpPr>
        <p:spPr>
          <a:xfrm>
            <a:off x="303600" y="44017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6"/>
          <p:cNvSpPr/>
          <p:nvPr/>
        </p:nvSpPr>
        <p:spPr>
          <a:xfrm>
            <a:off x="564075" y="47539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/>
          <p:nvPr>
            <p:ph type="body" idx="1"/>
          </p:nvPr>
        </p:nvSpPr>
        <p:spPr>
          <a:xfrm>
            <a:off x="618306" y="2199025"/>
            <a:ext cx="1905900" cy="12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7" name="Google Shape;107;p7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108" name="Google Shape;108;p7"/>
          <p:cNvSpPr/>
          <p:nvPr/>
        </p:nvSpPr>
        <p:spPr>
          <a:xfrm>
            <a:off x="7131388" y="36535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7"/>
          <p:cNvSpPr/>
          <p:nvPr/>
        </p:nvSpPr>
        <p:spPr>
          <a:xfrm>
            <a:off x="8403188" y="2183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7"/>
          <p:cNvSpPr/>
          <p:nvPr/>
        </p:nvSpPr>
        <p:spPr>
          <a:xfrm>
            <a:off x="7776788" y="3625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7"/>
          <p:cNvSpPr/>
          <p:nvPr/>
        </p:nvSpPr>
        <p:spPr>
          <a:xfrm>
            <a:off x="8539438" y="5409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2" name="Google Shape;112;p7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113" name="Google Shape;113;p7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5" name="Google Shape;115;p7"/>
          <p:cNvSpPr/>
          <p:nvPr/>
        </p:nvSpPr>
        <p:spPr>
          <a:xfrm>
            <a:off x="318213" y="44189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16;p7"/>
          <p:cNvSpPr/>
          <p:nvPr/>
        </p:nvSpPr>
        <p:spPr>
          <a:xfrm>
            <a:off x="454463" y="47414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/>
          <p:nvPr>
            <p:ph type="title"/>
          </p:nvPr>
        </p:nvSpPr>
        <p:spPr>
          <a:xfrm>
            <a:off x="2037000" y="1496400"/>
            <a:ext cx="5070000" cy="21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9" name="Google Shape;119;p8"/>
          <p:cNvSpPr/>
          <p:nvPr/>
        </p:nvSpPr>
        <p:spPr>
          <a:xfrm>
            <a:off x="1060456" y="1158638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20;p8"/>
          <p:cNvSpPr/>
          <p:nvPr/>
        </p:nvSpPr>
        <p:spPr>
          <a:xfrm>
            <a:off x="779974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21;p8"/>
          <p:cNvSpPr/>
          <p:nvPr/>
        </p:nvSpPr>
        <p:spPr>
          <a:xfrm>
            <a:off x="5257933" y="2452405"/>
            <a:ext cx="57599" cy="57599"/>
          </a:xfrm>
          <a:custGeom>
            <a:avLst/>
            <a:gdLst/>
            <a:ahLst/>
            <a:cxnLst/>
            <a:rect l="l" t="t" r="r" b="b"/>
            <a:pathLst>
              <a:path w="2198" h="2198" fill="none" extrusionOk="0">
                <a:moveTo>
                  <a:pt x="1" y="1"/>
                </a:moveTo>
                <a:lnTo>
                  <a:pt x="2198" y="1"/>
                </a:lnTo>
                <a:lnTo>
                  <a:pt x="2198" y="2198"/>
                </a:lnTo>
                <a:lnTo>
                  <a:pt x="1" y="2198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8"/>
          <p:cNvSpPr/>
          <p:nvPr/>
        </p:nvSpPr>
        <p:spPr>
          <a:xfrm>
            <a:off x="275669" y="1557059"/>
            <a:ext cx="57834" cy="57599"/>
          </a:xfrm>
          <a:custGeom>
            <a:avLst/>
            <a:gdLst/>
            <a:ahLst/>
            <a:cxnLst/>
            <a:rect l="l" t="t" r="r" b="b"/>
            <a:pathLst>
              <a:path w="2207" h="2198" fill="none" extrusionOk="0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8"/>
          <p:cNvSpPr/>
          <p:nvPr/>
        </p:nvSpPr>
        <p:spPr>
          <a:xfrm>
            <a:off x="2307882" y="3002386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fill="none" extrusionOk="0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8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5" name="Google Shape;125;p8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126" name="Google Shape;126;p8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9" name="Google Shape;129;p8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30;p8"/>
          <p:cNvSpPr/>
          <p:nvPr/>
        </p:nvSpPr>
        <p:spPr>
          <a:xfrm>
            <a:off x="6293004" y="835609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31;p8"/>
          <p:cNvSpPr/>
          <p:nvPr/>
        </p:nvSpPr>
        <p:spPr>
          <a:xfrm>
            <a:off x="1778504" y="2156778"/>
            <a:ext cx="119993" cy="119966"/>
          </a:xfrm>
          <a:custGeom>
            <a:avLst/>
            <a:gdLst/>
            <a:ahLst/>
            <a:cxnLst/>
            <a:rect l="l" t="t" r="r" b="b"/>
            <a:pathLst>
              <a:path w="4579" h="4578" extrusionOk="0">
                <a:moveTo>
                  <a:pt x="1" y="0"/>
                </a:moveTo>
                <a:lnTo>
                  <a:pt x="1" y="4578"/>
                </a:lnTo>
                <a:lnTo>
                  <a:pt x="4578" y="4578"/>
                </a:lnTo>
                <a:lnTo>
                  <a:pt x="457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2" name="Google Shape;132;p8"/>
          <p:cNvGrpSpPr/>
          <p:nvPr/>
        </p:nvGrpSpPr>
        <p:grpSpPr>
          <a:xfrm>
            <a:off x="3090746" y="-533657"/>
            <a:ext cx="98059" cy="1147596"/>
            <a:chOff x="3347921" y="16006"/>
            <a:chExt cx="98059" cy="1147596"/>
          </a:xfrm>
        </p:grpSpPr>
        <p:sp>
          <p:nvSpPr>
            <p:cNvPr id="133" name="Google Shape;133;p8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5" name="Google Shape;135;p8"/>
          <p:cNvGrpSpPr/>
          <p:nvPr/>
        </p:nvGrpSpPr>
        <p:grpSpPr>
          <a:xfrm>
            <a:off x="4892771" y="-340112"/>
            <a:ext cx="121172" cy="760495"/>
            <a:chOff x="5245196" y="3136513"/>
            <a:chExt cx="121172" cy="760495"/>
          </a:xfrm>
        </p:grpSpPr>
        <p:sp>
          <p:nvSpPr>
            <p:cNvPr id="136" name="Google Shape;136;p8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8" name="Google Shape;138;p8"/>
          <p:cNvGrpSpPr/>
          <p:nvPr/>
        </p:nvGrpSpPr>
        <p:grpSpPr>
          <a:xfrm>
            <a:off x="6967836" y="85439"/>
            <a:ext cx="133252" cy="1952377"/>
            <a:chOff x="6780548" y="337714"/>
            <a:chExt cx="133252" cy="1952377"/>
          </a:xfrm>
        </p:grpSpPr>
        <p:sp>
          <p:nvSpPr>
            <p:cNvPr id="139" name="Google Shape;139;p8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1" name="Google Shape;141;p8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142" name="Google Shape;142;p8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" name="Google Shape;146;p8"/>
          <p:cNvGrpSpPr/>
          <p:nvPr/>
        </p:nvGrpSpPr>
        <p:grpSpPr>
          <a:xfrm>
            <a:off x="982417" y="1695096"/>
            <a:ext cx="199237" cy="2828935"/>
            <a:chOff x="1608717" y="1280046"/>
            <a:chExt cx="199237" cy="2828935"/>
          </a:xfrm>
        </p:grpSpPr>
        <p:sp>
          <p:nvSpPr>
            <p:cNvPr id="147" name="Google Shape;147;p8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0" name="Google Shape;150;p8"/>
          <p:cNvSpPr/>
          <p:nvPr/>
        </p:nvSpPr>
        <p:spPr>
          <a:xfrm>
            <a:off x="646863" y="21446"/>
            <a:ext cx="8464" cy="1689069"/>
          </a:xfrm>
          <a:custGeom>
            <a:avLst/>
            <a:gdLst/>
            <a:ahLst/>
            <a:cxnLst/>
            <a:rect l="l" t="t" r="r" b="b"/>
            <a:pathLst>
              <a:path w="323" h="64456" extrusionOk="0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1" name="Google Shape;151;p8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152" name="Google Shape;152;p8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" name="Google Shape;154;p8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155" name="Google Shape;155;p8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7" name="Google Shape;157;p8"/>
          <p:cNvSpPr/>
          <p:nvPr/>
        </p:nvSpPr>
        <p:spPr>
          <a:xfrm>
            <a:off x="2702019" y="1158651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8" name="Google Shape;158;p8"/>
          <p:cNvGrpSpPr/>
          <p:nvPr/>
        </p:nvGrpSpPr>
        <p:grpSpPr>
          <a:xfrm>
            <a:off x="4095146" y="-859690"/>
            <a:ext cx="199001" cy="2139769"/>
            <a:chOff x="8008096" y="2108910"/>
            <a:chExt cx="199001" cy="2139769"/>
          </a:xfrm>
        </p:grpSpPr>
        <p:sp>
          <p:nvSpPr>
            <p:cNvPr id="159" name="Google Shape;159;p8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1" name="Google Shape;161;p8"/>
          <p:cNvGrpSpPr/>
          <p:nvPr/>
        </p:nvGrpSpPr>
        <p:grpSpPr>
          <a:xfrm>
            <a:off x="6333286" y="3704939"/>
            <a:ext cx="133252" cy="1952377"/>
            <a:chOff x="6780548" y="337714"/>
            <a:chExt cx="133252" cy="1952377"/>
          </a:xfrm>
        </p:grpSpPr>
        <p:sp>
          <p:nvSpPr>
            <p:cNvPr id="162" name="Google Shape;162;p8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4" name="Google Shape;164;p8"/>
          <p:cNvGrpSpPr/>
          <p:nvPr/>
        </p:nvGrpSpPr>
        <p:grpSpPr>
          <a:xfrm>
            <a:off x="2702021" y="3612763"/>
            <a:ext cx="121172" cy="760495"/>
            <a:chOff x="5245196" y="3136513"/>
            <a:chExt cx="121172" cy="760495"/>
          </a:xfrm>
        </p:grpSpPr>
        <p:sp>
          <p:nvSpPr>
            <p:cNvPr id="165" name="Google Shape;165;p8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7" name="Google Shape;167;p8"/>
          <p:cNvSpPr/>
          <p:nvPr/>
        </p:nvSpPr>
        <p:spPr>
          <a:xfrm>
            <a:off x="5539523" y="4516718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8"/>
          <p:cNvSpPr/>
          <p:nvPr/>
        </p:nvSpPr>
        <p:spPr>
          <a:xfrm>
            <a:off x="6994217" y="3378784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1" name="Google Shape;171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2" name="Google Shape;172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581925" y="3391646"/>
            <a:ext cx="4126500" cy="13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  <a:defRPr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5"/>
          <p:cNvSpPr txBox="1"/>
          <p:nvPr>
            <p:ph type="subTitle" idx="1"/>
          </p:nvPr>
        </p:nvSpPr>
        <p:spPr>
          <a:xfrm>
            <a:off x="808430" y="1429713"/>
            <a:ext cx="3295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600"/>
              <a:t>Social Network Analysis</a:t>
            </a:r>
            <a:endParaRPr lang="en-US" altLang="en-GB" sz="1600"/>
          </a:p>
        </p:txBody>
      </p:sp>
      <p:sp>
        <p:nvSpPr>
          <p:cNvPr id="435" name="Google Shape;435;p25"/>
          <p:cNvSpPr txBox="1"/>
          <p:nvPr>
            <p:ph type="ctrTitle"/>
          </p:nvPr>
        </p:nvSpPr>
        <p:spPr>
          <a:xfrm>
            <a:off x="1153795" y="2094230"/>
            <a:ext cx="6033770" cy="10121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600"/>
              <a:t>Clustering Communities </a:t>
            </a:r>
            <a:endParaRPr lang="en-US" altLang="en-GB" sz="3600"/>
          </a:p>
        </p:txBody>
      </p:sp>
      <p:sp>
        <p:nvSpPr>
          <p:cNvPr id="436" name="Google Shape;436;p25"/>
          <p:cNvSpPr/>
          <p:nvPr/>
        </p:nvSpPr>
        <p:spPr>
          <a:xfrm>
            <a:off x="1917281" y="4715495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1" y="0"/>
                </a:moveTo>
                <a:lnTo>
                  <a:pt x="1" y="4633"/>
                </a:lnTo>
                <a:lnTo>
                  <a:pt x="4634" y="4633"/>
                </a:lnTo>
                <a:lnTo>
                  <a:pt x="4634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7" name="Google Shape;437;p25"/>
          <p:cNvSpPr/>
          <p:nvPr/>
        </p:nvSpPr>
        <p:spPr>
          <a:xfrm>
            <a:off x="7047944" y="3537816"/>
            <a:ext cx="57834" cy="57834"/>
          </a:xfrm>
          <a:custGeom>
            <a:avLst/>
            <a:gdLst/>
            <a:ahLst/>
            <a:cxnLst/>
            <a:rect l="l" t="t" r="r" b="b"/>
            <a:pathLst>
              <a:path w="2207" h="2207" fill="none" extrusionOk="0">
                <a:moveTo>
                  <a:pt x="0" y="1"/>
                </a:moveTo>
                <a:lnTo>
                  <a:pt x="2206" y="1"/>
                </a:lnTo>
                <a:lnTo>
                  <a:pt x="2206" y="2207"/>
                </a:lnTo>
                <a:lnTo>
                  <a:pt x="0" y="2207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8" name="Google Shape;438;p25"/>
          <p:cNvSpPr/>
          <p:nvPr/>
        </p:nvSpPr>
        <p:spPr>
          <a:xfrm>
            <a:off x="2307882" y="3002386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fill="none" extrusionOk="0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9" name="Google Shape;439;p25"/>
          <p:cNvSpPr/>
          <p:nvPr/>
        </p:nvSpPr>
        <p:spPr>
          <a:xfrm>
            <a:off x="6293004" y="835609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0" name="Google Shape;440;p25"/>
          <p:cNvSpPr/>
          <p:nvPr/>
        </p:nvSpPr>
        <p:spPr>
          <a:xfrm>
            <a:off x="5969504" y="3118803"/>
            <a:ext cx="119993" cy="119966"/>
          </a:xfrm>
          <a:custGeom>
            <a:avLst/>
            <a:gdLst/>
            <a:ahLst/>
            <a:cxnLst/>
            <a:rect l="l" t="t" r="r" b="b"/>
            <a:pathLst>
              <a:path w="4579" h="4578" extrusionOk="0">
                <a:moveTo>
                  <a:pt x="1" y="0"/>
                </a:moveTo>
                <a:lnTo>
                  <a:pt x="1" y="4578"/>
                </a:lnTo>
                <a:lnTo>
                  <a:pt x="4578" y="4578"/>
                </a:lnTo>
                <a:lnTo>
                  <a:pt x="457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1" name="Google Shape;441;p25"/>
          <p:cNvSpPr/>
          <p:nvPr/>
        </p:nvSpPr>
        <p:spPr>
          <a:xfrm>
            <a:off x="2924242" y="4302208"/>
            <a:ext cx="119993" cy="119993"/>
          </a:xfrm>
          <a:custGeom>
            <a:avLst/>
            <a:gdLst/>
            <a:ahLst/>
            <a:cxnLst/>
            <a:rect l="l" t="t" r="r" b="b"/>
            <a:pathLst>
              <a:path w="4579" h="4579" extrusionOk="0">
                <a:moveTo>
                  <a:pt x="0" y="1"/>
                </a:moveTo>
                <a:lnTo>
                  <a:pt x="0" y="4578"/>
                </a:lnTo>
                <a:lnTo>
                  <a:pt x="4578" y="4578"/>
                </a:lnTo>
                <a:lnTo>
                  <a:pt x="4578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42" name="Google Shape;442;p25"/>
          <p:cNvGrpSpPr/>
          <p:nvPr/>
        </p:nvGrpSpPr>
        <p:grpSpPr>
          <a:xfrm>
            <a:off x="6232314" y="3696331"/>
            <a:ext cx="121434" cy="1073147"/>
            <a:chOff x="6232314" y="3696331"/>
            <a:chExt cx="121434" cy="1073147"/>
          </a:xfrm>
        </p:grpSpPr>
        <p:sp>
          <p:nvSpPr>
            <p:cNvPr id="443" name="Google Shape;443;p25"/>
            <p:cNvSpPr/>
            <p:nvPr/>
          </p:nvSpPr>
          <p:spPr>
            <a:xfrm>
              <a:off x="6232314" y="4648280"/>
              <a:ext cx="121434" cy="121198"/>
            </a:xfrm>
            <a:custGeom>
              <a:avLst/>
              <a:gdLst/>
              <a:ahLst/>
              <a:cxnLst/>
              <a:rect l="l" t="t" r="r" b="b"/>
              <a:pathLst>
                <a:path w="463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33" y="4624"/>
                  </a:lnTo>
                  <a:lnTo>
                    <a:pt x="4633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6288681" y="3696331"/>
              <a:ext cx="8700" cy="872731"/>
            </a:xfrm>
            <a:custGeom>
              <a:avLst/>
              <a:gdLst/>
              <a:ahLst/>
              <a:cxnLst/>
              <a:rect l="l" t="t" r="r" b="b"/>
              <a:pathLst>
                <a:path w="332" h="33304" extrusionOk="0">
                  <a:moveTo>
                    <a:pt x="166" y="0"/>
                  </a:moveTo>
                  <a:lnTo>
                    <a:pt x="0" y="33304"/>
                  </a:lnTo>
                  <a:lnTo>
                    <a:pt x="331" y="3330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5" name="Google Shape;445;p25"/>
          <p:cNvGrpSpPr/>
          <p:nvPr/>
        </p:nvGrpSpPr>
        <p:grpSpPr>
          <a:xfrm>
            <a:off x="6780548" y="337714"/>
            <a:ext cx="133252" cy="1952377"/>
            <a:chOff x="6780548" y="337714"/>
            <a:chExt cx="133252" cy="1952377"/>
          </a:xfrm>
        </p:grpSpPr>
        <p:sp>
          <p:nvSpPr>
            <p:cNvPr id="446" name="Google Shape;446;p25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8" name="Google Shape;448;p25"/>
          <p:cNvGrpSpPr/>
          <p:nvPr/>
        </p:nvGrpSpPr>
        <p:grpSpPr>
          <a:xfrm>
            <a:off x="1608717" y="1280046"/>
            <a:ext cx="199237" cy="2828935"/>
            <a:chOff x="1608717" y="1280046"/>
            <a:chExt cx="199237" cy="2828935"/>
          </a:xfrm>
        </p:grpSpPr>
        <p:sp>
          <p:nvSpPr>
            <p:cNvPr id="449" name="Google Shape;449;p25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52" name="Google Shape;452;p25"/>
          <p:cNvSpPr/>
          <p:nvPr/>
        </p:nvSpPr>
        <p:spPr>
          <a:xfrm>
            <a:off x="2355692" y="3696328"/>
            <a:ext cx="8464" cy="2519663"/>
          </a:xfrm>
          <a:custGeom>
            <a:avLst/>
            <a:gdLst/>
            <a:ahLst/>
            <a:cxnLst/>
            <a:rect l="l" t="t" r="r" b="b"/>
            <a:pathLst>
              <a:path w="323" h="96152" extrusionOk="0">
                <a:moveTo>
                  <a:pt x="166" y="1"/>
                </a:moveTo>
                <a:lnTo>
                  <a:pt x="1" y="96151"/>
                </a:lnTo>
                <a:lnTo>
                  <a:pt x="322" y="96151"/>
                </a:lnTo>
                <a:lnTo>
                  <a:pt x="166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3" name="Google Shape;453;p25"/>
          <p:cNvSpPr/>
          <p:nvPr/>
        </p:nvSpPr>
        <p:spPr>
          <a:xfrm>
            <a:off x="7446601" y="3454956"/>
            <a:ext cx="8464" cy="1689096"/>
          </a:xfrm>
          <a:custGeom>
            <a:avLst/>
            <a:gdLst/>
            <a:ahLst/>
            <a:cxnLst/>
            <a:rect l="l" t="t" r="r" b="b"/>
            <a:pathLst>
              <a:path w="323" h="64457" extrusionOk="0">
                <a:moveTo>
                  <a:pt x="157" y="1"/>
                </a:moveTo>
                <a:lnTo>
                  <a:pt x="0" y="64456"/>
                </a:lnTo>
                <a:lnTo>
                  <a:pt x="322" y="64456"/>
                </a:lnTo>
                <a:lnTo>
                  <a:pt x="157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54" name="Google Shape;454;p25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455" name="Google Shape;455;p25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7" name="Google Shape;457;p25"/>
          <p:cNvGrpSpPr/>
          <p:nvPr/>
        </p:nvGrpSpPr>
        <p:grpSpPr>
          <a:xfrm>
            <a:off x="4472500" y="3928605"/>
            <a:ext cx="199001" cy="867198"/>
            <a:chOff x="4475150" y="4052605"/>
            <a:chExt cx="199001" cy="867198"/>
          </a:xfrm>
        </p:grpSpPr>
        <p:sp>
          <p:nvSpPr>
            <p:cNvPr id="458" name="Google Shape;458;p25"/>
            <p:cNvSpPr/>
            <p:nvPr/>
          </p:nvSpPr>
          <p:spPr>
            <a:xfrm>
              <a:off x="4475150" y="4052605"/>
              <a:ext cx="199001" cy="220121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4522600" y="4494201"/>
              <a:ext cx="104095" cy="115148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4534403" y="4830814"/>
              <a:ext cx="80477" cy="88990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" name="Google Shape;434;p25"/>
          <p:cNvSpPr txBox="1"/>
          <p:nvPr/>
        </p:nvSpPr>
        <p:spPr>
          <a:xfrm>
            <a:off x="4281245" y="3238828"/>
            <a:ext cx="32955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1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en-GB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545590" y="2218690"/>
            <a:ext cx="5798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Knowledge / Plan</a:t>
            </a:r>
            <a:endParaRPr lang="en-US" altLang="zh-CN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977265" y="1616710"/>
            <a:ext cx="5718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Prerequisite Knowledge</a:t>
            </a:r>
            <a:r>
              <a:rPr lang="en-US" altLang="zh-CN" sz="3200">
                <a:solidFill>
                  <a:schemeClr val="bg1"/>
                </a:solidFill>
              </a:rPr>
              <a:t> 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8075" y="2683510"/>
            <a:ext cx="5911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Graph Theory</a:t>
            </a:r>
            <a:endParaRPr lang="en-US" altLang="zh-CN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ML</a:t>
            </a:r>
            <a:endParaRPr lang="en-US" altLang="zh-CN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Social psychology</a:t>
            </a:r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977265" y="1616710"/>
            <a:ext cx="5718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</a:rPr>
              <a:t>Where I am at?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2045" y="2553970"/>
            <a:ext cx="5911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Data colloction</a:t>
            </a:r>
            <a:endParaRPr lang="en-US" altLang="zh-CN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	API</a:t>
            </a:r>
            <a:endParaRPr lang="en-US" altLang="zh-CN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	Crawlers</a:t>
            </a:r>
            <a:endParaRPr lang="en-US" altLang="zh-CN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	Commercial Data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3" name="Google Shape;1233;p43"/>
          <p:cNvCxnSpPr>
            <a:endCxn id="1234" idx="1"/>
          </p:cNvCxnSpPr>
          <p:nvPr/>
        </p:nvCxnSpPr>
        <p:spPr>
          <a:xfrm rot="5400000" flipH="1">
            <a:off x="1203175" y="2002350"/>
            <a:ext cx="2287800" cy="1226700"/>
          </a:xfrm>
          <a:prstGeom prst="bentConnector4">
            <a:avLst>
              <a:gd name="adj1" fmla="val 23940"/>
              <a:gd name="adj2" fmla="val 119412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5" name="Google Shape;1235;p43"/>
          <p:cNvSpPr txBox="1"/>
          <p:nvPr>
            <p:ph type="body" idx="1"/>
          </p:nvPr>
        </p:nvSpPr>
        <p:spPr>
          <a:xfrm>
            <a:off x="1733550" y="2045970"/>
            <a:ext cx="5426710" cy="715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en-GB" sz="2800"/>
              <a:t>Thanks for your attention</a:t>
            </a:r>
            <a:endParaRPr lang="en-US" altLang="en-GB" sz="280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en-US" altLang="en-GB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/>
          </p:nvPr>
        </p:nvSpPr>
        <p:spPr>
          <a:xfrm>
            <a:off x="379095" y="1080770"/>
            <a:ext cx="6071235" cy="837565"/>
          </a:xfrm>
        </p:spPr>
        <p:txBody>
          <a:bodyPr/>
          <a:p>
            <a:r>
              <a:rPr lang="en-US" altLang="zh-CN" sz="2400"/>
              <a:t>What is social network and Why ?</a:t>
            </a:r>
            <a:endParaRPr lang="en-US" altLang="zh-CN" sz="2400"/>
          </a:p>
        </p:txBody>
      </p:sp>
      <p:sp>
        <p:nvSpPr>
          <p:cNvPr id="3" name="标题 1"/>
          <p:cNvSpPr/>
          <p:nvPr/>
        </p:nvSpPr>
        <p:spPr>
          <a:xfrm>
            <a:off x="1208405" y="1808480"/>
            <a:ext cx="4547870" cy="8375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48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1200" b="0" i="0" u="none" strike="noStrike" cap="non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1200" b="0" i="0" u="none" strike="noStrike" cap="non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1200" b="0" i="0" u="none" strike="noStrike" cap="non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1200" b="0" i="0" u="none" strike="noStrike" cap="non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1200" b="0" i="0" u="none" strike="noStrike" cap="non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1200" b="0" i="0" u="none" strike="noStrike" cap="non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1200" b="0" i="0" u="none" strike="noStrike" cap="non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1200" b="0" i="0" u="none" strike="noStrike" cap="non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endParaRPr lang="en-US" altLang="zh-CN" sz="3200"/>
          </a:p>
        </p:txBody>
      </p:sp>
      <p:sp>
        <p:nvSpPr>
          <p:cNvPr id="4" name="文本框 3"/>
          <p:cNvSpPr txBox="1"/>
          <p:nvPr/>
        </p:nvSpPr>
        <p:spPr>
          <a:xfrm>
            <a:off x="890905" y="2225040"/>
            <a:ext cx="688975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The term social network refers to the articulation of a social relationship, ascribed or achieved, among individuals, families, households, villages, communities, regions, and so on. Each of them can play dual roles, acting both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as a unit or node of a social network as well as a social actor (cf. Laumann &amp; Pappi, 1976).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5835" y="3762375"/>
            <a:ext cx="6874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Help us to understand how humanbeings </a:t>
            </a:r>
            <a:r>
              <a:rPr lang="en-US" altLang="zh-CN">
                <a:solidFill>
                  <a:schemeClr val="bg1"/>
                </a:solidFill>
              </a:rPr>
              <a:t>are related </a:t>
            </a:r>
            <a:r>
              <a:rPr lang="zh-CN" altLang="en-US">
                <a:solidFill>
                  <a:schemeClr val="bg1"/>
                </a:solidFill>
              </a:rPr>
              <a:t>to each other, the characteristics of the actions and how information is transmitting.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6170" y="0"/>
            <a:ext cx="6767830" cy="51428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1935" y="3766820"/>
            <a:ext cx="18110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Network of Thrones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517015" y="1192530"/>
            <a:ext cx="5438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>
                <a:solidFill>
                  <a:schemeClr val="bg1"/>
                </a:solidFill>
              </a:rPr>
              <a:t>Cluster </a:t>
            </a:r>
            <a:endParaRPr lang="en-US" altLang="zh-CN" sz="1800">
              <a:solidFill>
                <a:schemeClr val="bg1"/>
              </a:solidFill>
            </a:endParaRPr>
          </a:p>
          <a:p>
            <a:r>
              <a:rPr lang="en-US" altLang="zh-CN" sz="1800">
                <a:solidFill>
                  <a:schemeClr val="bg1"/>
                </a:solidFill>
              </a:rPr>
              <a:t>	A group of nodes more connected to each other than to other nodes</a:t>
            </a:r>
            <a:endParaRPr lang="en-US" altLang="zh-CN" sz="1800">
              <a:solidFill>
                <a:schemeClr val="bg1"/>
              </a:solidFill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3041015" y="2531745"/>
          <a:ext cx="2788285" cy="219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4914900" imgH="4594860" progId="Paint.Picture">
                  <p:embed/>
                </p:oleObj>
              </mc:Choice>
              <mc:Fallback>
                <p:oleObj name="" r:id="rId1" imgW="4914900" imgH="459486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41015" y="2531745"/>
                        <a:ext cx="2788285" cy="2195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517015" y="1192530"/>
            <a:ext cx="54381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>
                <a:solidFill>
                  <a:schemeClr val="bg1"/>
                </a:solidFill>
                <a:sym typeface="+mn-ea"/>
              </a:rPr>
              <a:t>Cluster </a:t>
            </a:r>
            <a:endParaRPr lang="en-US" altLang="zh-CN" sz="1800">
              <a:solidFill>
                <a:schemeClr val="bg1"/>
              </a:solidFill>
              <a:sym typeface="+mn-ea"/>
            </a:endParaRPr>
          </a:p>
          <a:p>
            <a:r>
              <a:rPr lang="en-US" altLang="zh-CN" sz="1800">
                <a:solidFill>
                  <a:schemeClr val="bg1"/>
                </a:solidFill>
              </a:rPr>
              <a:t>	A subset of a network</a:t>
            </a:r>
            <a:endParaRPr lang="en-US" altLang="zh-CN" sz="1800">
              <a:solidFill>
                <a:schemeClr val="bg1"/>
              </a:solidFill>
            </a:endParaRPr>
          </a:p>
          <a:p>
            <a:r>
              <a:rPr lang="en-US" altLang="zh-CN" sz="1800">
                <a:solidFill>
                  <a:schemeClr val="bg1"/>
                </a:solidFill>
              </a:rPr>
              <a:t>	Independent / continuous</a:t>
            </a:r>
            <a:endParaRPr lang="en-US" altLang="zh-CN" sz="1800">
              <a:solidFill>
                <a:schemeClr val="bg1"/>
              </a:solidFill>
            </a:endParaRPr>
          </a:p>
          <a:p>
            <a:r>
              <a:rPr lang="en-US" altLang="zh-CN" sz="1800">
                <a:solidFill>
                  <a:schemeClr val="bg1"/>
                </a:solidFill>
              </a:rPr>
              <a:t>	More edges inside / less edges outside </a:t>
            </a:r>
            <a:endParaRPr lang="en-US" altLang="zh-CN" sz="1800">
              <a:solidFill>
                <a:schemeClr val="bg1"/>
              </a:solidFill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3041015" y="2531745"/>
          <a:ext cx="2788285" cy="219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4914900" imgH="4594860" progId="Paint.Picture">
                  <p:embed/>
                </p:oleObj>
              </mc:Choice>
              <mc:Fallback>
                <p:oleObj name="" r:id="rId1" imgW="4914900" imgH="459486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41015" y="2531745"/>
                        <a:ext cx="2788285" cy="2195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944245" y="1576705"/>
            <a:ext cx="68129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A cluster could be a bottleneck for information or in a diffusion process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5435" y="2115185"/>
            <a:ext cx="5043805" cy="2709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944245" y="1576705"/>
            <a:ext cx="68129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A cluster could be a bottleneck for information or in a diffusion process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9240" y="2155190"/>
            <a:ext cx="4986655" cy="26600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944245" y="1576705"/>
            <a:ext cx="68129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A cluster can keep things in or keep things out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5435" y="2115185"/>
            <a:ext cx="5043805" cy="27095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7285" y="1343025"/>
            <a:ext cx="5676900" cy="1771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45" y="3538220"/>
            <a:ext cx="1957705" cy="13119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ta Science Consulting by Slidesgo">
  <a:themeElements>
    <a:clrScheme name="Simple Light">
      <a:dk1>
        <a:srgbClr val="1A5E8F"/>
      </a:dk1>
      <a:lt1>
        <a:srgbClr val="FFFFFF"/>
      </a:lt1>
      <a:dk2>
        <a:srgbClr val="002845"/>
      </a:dk2>
      <a:lt2>
        <a:srgbClr val="FFD6E1"/>
      </a:lt2>
      <a:accent1>
        <a:srgbClr val="E898AC"/>
      </a:accent1>
      <a:accent2>
        <a:srgbClr val="00CFCC"/>
      </a:accent2>
      <a:accent3>
        <a:srgbClr val="FF9973"/>
      </a:accent3>
      <a:accent4>
        <a:srgbClr val="F64975"/>
      </a:accent4>
      <a:accent5>
        <a:srgbClr val="5EFFFD"/>
      </a:accent5>
      <a:accent6>
        <a:srgbClr val="FC723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1067</Words>
  <Application>WPS 演示</Application>
  <PresentationFormat/>
  <Paragraphs>46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宋体</vt:lpstr>
      <vt:lpstr>Wingdings</vt:lpstr>
      <vt:lpstr>Arial</vt:lpstr>
      <vt:lpstr>Share Tech</vt:lpstr>
      <vt:lpstr>Segoe Print</vt:lpstr>
      <vt:lpstr>Maven Pro</vt:lpstr>
      <vt:lpstr>Fira Sans Extra Condensed Medium</vt:lpstr>
      <vt:lpstr>Fira Sans Condensed Medium</vt:lpstr>
      <vt:lpstr>Advent Pro SemiBold</vt:lpstr>
      <vt:lpstr>Livvic Light</vt:lpstr>
      <vt:lpstr>Nunito Light</vt:lpstr>
      <vt:lpstr>微软雅黑</vt:lpstr>
      <vt:lpstr>Arial Unicode MS</vt:lpstr>
      <vt:lpstr>Data Science Consulting by Slidesgo</vt:lpstr>
      <vt:lpstr>Paint.Picture</vt:lpstr>
      <vt:lpstr>Paint.Picture</vt:lpstr>
      <vt:lpstr>Clustering Communities </vt:lpstr>
      <vt:lpstr>What is social network and Why 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 Communities </dc:title>
  <dc:creator/>
  <cp:lastModifiedBy>Aaron</cp:lastModifiedBy>
  <cp:revision>3</cp:revision>
  <dcterms:created xsi:type="dcterms:W3CDTF">2020-12-01T03:59:00Z</dcterms:created>
  <dcterms:modified xsi:type="dcterms:W3CDTF">2020-12-01T12:00:07Z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</Properties>
</file>