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98" r:id="rId2"/>
    <p:sldId id="303" r:id="rId3"/>
    <p:sldId id="260" r:id="rId4"/>
    <p:sldId id="293" r:id="rId5"/>
    <p:sldId id="301" r:id="rId6"/>
    <p:sldId id="296" r:id="rId7"/>
    <p:sldId id="302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A33E3-0915-4BC7-9975-6A59968347E1}" type="doc">
      <dgm:prSet loTypeId="urn:microsoft.com/office/officeart/2008/layout/RadialCluster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215F278-4388-4990-A771-109E26135FFF}">
      <dgm:prSet phldrT="[Text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0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rPr>
            <a:t>Real field data</a:t>
          </a:r>
          <a:endParaRPr kumimoji="0" lang="fa-IR" sz="2000" b="0" i="0" u="none" strike="noStrike" kern="1200" cap="none" spc="0" normalizeH="0" baseline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+mj-lt"/>
            <a:ea typeface="+mn-ea"/>
            <a:cs typeface="+mn-cs"/>
          </a:endParaRPr>
        </a:p>
      </dgm:t>
    </dgm:pt>
    <dgm:pt modelId="{C69CEC6D-004E-42C1-930A-626FC26C5AE1}" type="parTrans" cxnId="{C727171A-AB25-43CC-85A9-68CEB788D89D}">
      <dgm:prSet/>
      <dgm:spPr/>
      <dgm:t>
        <a:bodyPr/>
        <a:lstStyle/>
        <a:p>
          <a:pPr rtl="1"/>
          <a:endParaRPr lang="fa-IR">
            <a:latin typeface="+mj-lt"/>
          </a:endParaRPr>
        </a:p>
      </dgm:t>
    </dgm:pt>
    <dgm:pt modelId="{26766BE5-82B9-4C20-AB84-435EBEDE970F}" type="sibTrans" cxnId="{C727171A-AB25-43CC-85A9-68CEB788D89D}">
      <dgm:prSet/>
      <dgm:spPr/>
      <dgm:t>
        <a:bodyPr/>
        <a:lstStyle/>
        <a:p>
          <a:pPr rtl="1"/>
          <a:endParaRPr lang="fa-IR"/>
        </a:p>
      </dgm:t>
    </dgm:pt>
    <dgm:pt modelId="{EBB9C337-60FB-4C6E-9866-5398EE22322D}">
      <dgm:prSet phldrT="[Text]" custT="1"/>
      <dgm:spPr/>
      <dgm:t>
        <a:bodyPr/>
        <a:lstStyle/>
        <a:p>
          <a:pPr rtl="1"/>
          <a:r>
            <a:rPr lang="en-US" sz="2000" dirty="0">
              <a:latin typeface="+mj-lt"/>
            </a:rPr>
            <a:t>Synthetic data</a:t>
          </a:r>
          <a:endParaRPr lang="fa-IR" sz="2000" dirty="0">
            <a:latin typeface="+mj-lt"/>
          </a:endParaRPr>
        </a:p>
      </dgm:t>
    </dgm:pt>
    <dgm:pt modelId="{A42D089E-9605-43E8-AB1C-7C0C723D1DA7}" type="parTrans" cxnId="{05241597-5255-4CAC-9577-5906662A9940}">
      <dgm:prSet/>
      <dgm:spPr/>
      <dgm:t>
        <a:bodyPr/>
        <a:lstStyle/>
        <a:p>
          <a:pPr rtl="1"/>
          <a:endParaRPr lang="fa-IR">
            <a:latin typeface="+mj-lt"/>
          </a:endParaRPr>
        </a:p>
      </dgm:t>
    </dgm:pt>
    <dgm:pt modelId="{E44367E0-7E43-49BF-B17D-24D7162280FF}" type="sibTrans" cxnId="{05241597-5255-4CAC-9577-5906662A9940}">
      <dgm:prSet/>
      <dgm:spPr/>
      <dgm:t>
        <a:bodyPr/>
        <a:lstStyle/>
        <a:p>
          <a:pPr rtl="1"/>
          <a:endParaRPr lang="fa-IR"/>
        </a:p>
      </dgm:t>
    </dgm:pt>
    <dgm:pt modelId="{BA254978-C9E7-4FA2-A34F-0D5C89D6D1F3}">
      <dgm:prSet phldrT="[Text]" custT="1"/>
      <dgm:spPr/>
      <dgm:t>
        <a:bodyPr/>
        <a:lstStyle/>
        <a:p>
          <a:pPr rtl="1"/>
          <a:r>
            <a:rPr lang="en-US" sz="2000" dirty="0">
              <a:latin typeface="+mj-lt"/>
            </a:rPr>
            <a:t>Public data set</a:t>
          </a:r>
          <a:endParaRPr lang="fa-IR" sz="2000" dirty="0">
            <a:latin typeface="+mj-lt"/>
          </a:endParaRPr>
        </a:p>
      </dgm:t>
    </dgm:pt>
    <dgm:pt modelId="{86F6DA1D-7941-4F8B-84AD-BCB0559A3686}" type="parTrans" cxnId="{F56DD26E-AE97-4CFD-8F3C-B3D295462034}">
      <dgm:prSet/>
      <dgm:spPr/>
      <dgm:t>
        <a:bodyPr/>
        <a:lstStyle/>
        <a:p>
          <a:pPr rtl="1"/>
          <a:endParaRPr lang="fa-IR">
            <a:latin typeface="+mj-lt"/>
          </a:endParaRPr>
        </a:p>
      </dgm:t>
    </dgm:pt>
    <dgm:pt modelId="{6B72B523-D6B7-437D-A5EC-8D0D817957EA}" type="sibTrans" cxnId="{F56DD26E-AE97-4CFD-8F3C-B3D295462034}">
      <dgm:prSet/>
      <dgm:spPr/>
      <dgm:t>
        <a:bodyPr/>
        <a:lstStyle/>
        <a:p>
          <a:pPr rtl="1"/>
          <a:endParaRPr lang="fa-IR"/>
        </a:p>
      </dgm:t>
    </dgm:pt>
    <dgm:pt modelId="{BCF7D1B1-D1DA-453C-85AE-A3C5E2EBA0A8}">
      <dgm:prSet phldrT="[Text]" custT="1"/>
      <dgm:spPr/>
      <dgm:t>
        <a:bodyPr/>
        <a:lstStyle/>
        <a:p>
          <a:pPr rtl="1"/>
          <a:r>
            <a:rPr lang="en-US" sz="1800" b="1" dirty="0">
              <a:latin typeface="+mj-lt"/>
            </a:rPr>
            <a:t>sources</a:t>
          </a:r>
          <a:endParaRPr lang="fa-IR" sz="1600" b="1" dirty="0">
            <a:latin typeface="+mj-lt"/>
          </a:endParaRPr>
        </a:p>
      </dgm:t>
    </dgm:pt>
    <dgm:pt modelId="{854E3083-C314-4CC8-90C3-093BF1C93B39}" type="sibTrans" cxnId="{5D8B6783-03C2-45CF-90C4-9039F87F5723}">
      <dgm:prSet/>
      <dgm:spPr/>
      <dgm:t>
        <a:bodyPr/>
        <a:lstStyle/>
        <a:p>
          <a:pPr rtl="1"/>
          <a:endParaRPr lang="fa-IR"/>
        </a:p>
      </dgm:t>
    </dgm:pt>
    <dgm:pt modelId="{49E070CA-91DC-470B-9E88-9A971E954BBB}" type="parTrans" cxnId="{5D8B6783-03C2-45CF-90C4-9039F87F5723}">
      <dgm:prSet/>
      <dgm:spPr/>
      <dgm:t>
        <a:bodyPr/>
        <a:lstStyle/>
        <a:p>
          <a:pPr rtl="1"/>
          <a:endParaRPr lang="fa-IR"/>
        </a:p>
      </dgm:t>
    </dgm:pt>
    <dgm:pt modelId="{CA221D89-3DF7-44C6-B5E9-0A57DC31D291}" type="pres">
      <dgm:prSet presAssocID="{BC9A33E3-0915-4BC7-9975-6A59968347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C351D45-612A-4775-9B5B-0E6365669384}" type="pres">
      <dgm:prSet presAssocID="{BCF7D1B1-D1DA-453C-85AE-A3C5E2EBA0A8}" presName="singleCycle" presStyleCnt="0"/>
      <dgm:spPr/>
    </dgm:pt>
    <dgm:pt modelId="{EAF55453-99E0-4EC9-AFFB-8517F8903B49}" type="pres">
      <dgm:prSet presAssocID="{BCF7D1B1-D1DA-453C-85AE-A3C5E2EBA0A8}" presName="singleCenter" presStyleLbl="node1" presStyleIdx="0" presStyleCnt="4" custScaleX="142784" custScaleY="66086" custLinFactNeighborX="-529" custLinFactNeighborY="-7673">
        <dgm:presLayoutVars>
          <dgm:chMax val="7"/>
          <dgm:chPref val="7"/>
        </dgm:presLayoutVars>
      </dgm:prSet>
      <dgm:spPr/>
    </dgm:pt>
    <dgm:pt modelId="{8D96BA14-CC5A-416B-AB11-45C6F7547926}" type="pres">
      <dgm:prSet presAssocID="{C69CEC6D-004E-42C1-930A-626FC26C5AE1}" presName="Name56" presStyleLbl="parChTrans1D2" presStyleIdx="0" presStyleCnt="3"/>
      <dgm:spPr/>
    </dgm:pt>
    <dgm:pt modelId="{BBB00D64-C51C-4E73-9988-0F61B36D7C3B}" type="pres">
      <dgm:prSet presAssocID="{5215F278-4388-4990-A771-109E26135FFF}" presName="text0" presStyleLbl="node1" presStyleIdx="1" presStyleCnt="4" custScaleX="347438" custScaleY="106537">
        <dgm:presLayoutVars>
          <dgm:bulletEnabled val="1"/>
        </dgm:presLayoutVars>
      </dgm:prSet>
      <dgm:spPr/>
    </dgm:pt>
    <dgm:pt modelId="{78F78BDF-19C1-40AA-821D-2F8EE64EEBBD}" type="pres">
      <dgm:prSet presAssocID="{A42D089E-9605-43E8-AB1C-7C0C723D1DA7}" presName="Name56" presStyleLbl="parChTrans1D2" presStyleIdx="1" presStyleCnt="3"/>
      <dgm:spPr/>
    </dgm:pt>
    <dgm:pt modelId="{D543BCE9-50B5-4260-A3CA-1A96B19DFEF8}" type="pres">
      <dgm:prSet presAssocID="{EBB9C337-60FB-4C6E-9866-5398EE22322D}" presName="text0" presStyleLbl="node1" presStyleIdx="2" presStyleCnt="4" custScaleX="347766">
        <dgm:presLayoutVars>
          <dgm:bulletEnabled val="1"/>
        </dgm:presLayoutVars>
      </dgm:prSet>
      <dgm:spPr/>
    </dgm:pt>
    <dgm:pt modelId="{3C28E2A1-76AD-4FFC-85BE-0ED852D20839}" type="pres">
      <dgm:prSet presAssocID="{86F6DA1D-7941-4F8B-84AD-BCB0559A3686}" presName="Name56" presStyleLbl="parChTrans1D2" presStyleIdx="2" presStyleCnt="3"/>
      <dgm:spPr/>
    </dgm:pt>
    <dgm:pt modelId="{855D7685-2BAD-4948-AE91-D7922E94463D}" type="pres">
      <dgm:prSet presAssocID="{BA254978-C9E7-4FA2-A34F-0D5C89D6D1F3}" presName="text0" presStyleLbl="node1" presStyleIdx="3" presStyleCnt="4" custScaleX="356523" custRadScaleRad="101801" custRadScaleInc="-1901">
        <dgm:presLayoutVars>
          <dgm:bulletEnabled val="1"/>
        </dgm:presLayoutVars>
      </dgm:prSet>
      <dgm:spPr/>
    </dgm:pt>
  </dgm:ptLst>
  <dgm:cxnLst>
    <dgm:cxn modelId="{C727171A-AB25-43CC-85A9-68CEB788D89D}" srcId="{BCF7D1B1-D1DA-453C-85AE-A3C5E2EBA0A8}" destId="{5215F278-4388-4990-A771-109E26135FFF}" srcOrd="0" destOrd="0" parTransId="{C69CEC6D-004E-42C1-930A-626FC26C5AE1}" sibTransId="{26766BE5-82B9-4C20-AB84-435EBEDE970F}"/>
    <dgm:cxn modelId="{3F8C7435-7441-4B05-9DB0-EBEAE1799FB7}" type="presOf" srcId="{BC9A33E3-0915-4BC7-9975-6A59968347E1}" destId="{CA221D89-3DF7-44C6-B5E9-0A57DC31D291}" srcOrd="0" destOrd="0" presId="urn:microsoft.com/office/officeart/2008/layout/RadialCluster"/>
    <dgm:cxn modelId="{285B5D37-E2DB-4119-995F-22892B86FE30}" type="presOf" srcId="{EBB9C337-60FB-4C6E-9866-5398EE22322D}" destId="{D543BCE9-50B5-4260-A3CA-1A96B19DFEF8}" srcOrd="0" destOrd="0" presId="urn:microsoft.com/office/officeart/2008/layout/RadialCluster"/>
    <dgm:cxn modelId="{F56DD26E-AE97-4CFD-8F3C-B3D295462034}" srcId="{BCF7D1B1-D1DA-453C-85AE-A3C5E2EBA0A8}" destId="{BA254978-C9E7-4FA2-A34F-0D5C89D6D1F3}" srcOrd="2" destOrd="0" parTransId="{86F6DA1D-7941-4F8B-84AD-BCB0559A3686}" sibTransId="{6B72B523-D6B7-437D-A5EC-8D0D817957EA}"/>
    <dgm:cxn modelId="{38641151-5481-43CE-B29F-32808DEEB653}" type="presOf" srcId="{5215F278-4388-4990-A771-109E26135FFF}" destId="{BBB00D64-C51C-4E73-9988-0F61B36D7C3B}" srcOrd="0" destOrd="0" presId="urn:microsoft.com/office/officeart/2008/layout/RadialCluster"/>
    <dgm:cxn modelId="{E79FF655-5B6E-4FC3-939E-847A4A841501}" type="presOf" srcId="{A42D089E-9605-43E8-AB1C-7C0C723D1DA7}" destId="{78F78BDF-19C1-40AA-821D-2F8EE64EEBBD}" srcOrd="0" destOrd="0" presId="urn:microsoft.com/office/officeart/2008/layout/RadialCluster"/>
    <dgm:cxn modelId="{D5D96083-684B-4137-AE0B-78D0D4327CBC}" type="presOf" srcId="{BA254978-C9E7-4FA2-A34F-0D5C89D6D1F3}" destId="{855D7685-2BAD-4948-AE91-D7922E94463D}" srcOrd="0" destOrd="0" presId="urn:microsoft.com/office/officeart/2008/layout/RadialCluster"/>
    <dgm:cxn modelId="{5D8B6783-03C2-45CF-90C4-9039F87F5723}" srcId="{BC9A33E3-0915-4BC7-9975-6A59968347E1}" destId="{BCF7D1B1-D1DA-453C-85AE-A3C5E2EBA0A8}" srcOrd="0" destOrd="0" parTransId="{49E070CA-91DC-470B-9E88-9A971E954BBB}" sibTransId="{854E3083-C314-4CC8-90C3-093BF1C93B39}"/>
    <dgm:cxn modelId="{05241597-5255-4CAC-9577-5906662A9940}" srcId="{BCF7D1B1-D1DA-453C-85AE-A3C5E2EBA0A8}" destId="{EBB9C337-60FB-4C6E-9866-5398EE22322D}" srcOrd="1" destOrd="0" parTransId="{A42D089E-9605-43E8-AB1C-7C0C723D1DA7}" sibTransId="{E44367E0-7E43-49BF-B17D-24D7162280FF}"/>
    <dgm:cxn modelId="{1D6BE5B2-F6C3-4B12-A420-32D10FC58127}" type="presOf" srcId="{86F6DA1D-7941-4F8B-84AD-BCB0559A3686}" destId="{3C28E2A1-76AD-4FFC-85BE-0ED852D20839}" srcOrd="0" destOrd="0" presId="urn:microsoft.com/office/officeart/2008/layout/RadialCluster"/>
    <dgm:cxn modelId="{B84FF3E6-7993-45E7-B4A6-B49E41744164}" type="presOf" srcId="{BCF7D1B1-D1DA-453C-85AE-A3C5E2EBA0A8}" destId="{EAF55453-99E0-4EC9-AFFB-8517F8903B49}" srcOrd="0" destOrd="0" presId="urn:microsoft.com/office/officeart/2008/layout/RadialCluster"/>
    <dgm:cxn modelId="{F613A0E8-46A5-4B3F-8A5B-D860CE6FE556}" type="presOf" srcId="{C69CEC6D-004E-42C1-930A-626FC26C5AE1}" destId="{8D96BA14-CC5A-416B-AB11-45C6F7547926}" srcOrd="0" destOrd="0" presId="urn:microsoft.com/office/officeart/2008/layout/RadialCluster"/>
    <dgm:cxn modelId="{9DC477DE-E13F-422C-BD9E-F82FB521048C}" type="presParOf" srcId="{CA221D89-3DF7-44C6-B5E9-0A57DC31D291}" destId="{6C351D45-612A-4775-9B5B-0E6365669384}" srcOrd="0" destOrd="0" presId="urn:microsoft.com/office/officeart/2008/layout/RadialCluster"/>
    <dgm:cxn modelId="{E4474B14-3F0B-49B8-9C51-5649B1FBC02F}" type="presParOf" srcId="{6C351D45-612A-4775-9B5B-0E6365669384}" destId="{EAF55453-99E0-4EC9-AFFB-8517F8903B49}" srcOrd="0" destOrd="0" presId="urn:microsoft.com/office/officeart/2008/layout/RadialCluster"/>
    <dgm:cxn modelId="{DA1DDA80-691B-4A92-929A-9B9675786DDB}" type="presParOf" srcId="{6C351D45-612A-4775-9B5B-0E6365669384}" destId="{8D96BA14-CC5A-416B-AB11-45C6F7547926}" srcOrd="1" destOrd="0" presId="urn:microsoft.com/office/officeart/2008/layout/RadialCluster"/>
    <dgm:cxn modelId="{AC003DA3-0C5C-4B12-B28D-B70B63045858}" type="presParOf" srcId="{6C351D45-612A-4775-9B5B-0E6365669384}" destId="{BBB00D64-C51C-4E73-9988-0F61B36D7C3B}" srcOrd="2" destOrd="0" presId="urn:microsoft.com/office/officeart/2008/layout/RadialCluster"/>
    <dgm:cxn modelId="{0FFC6DCE-65A2-4073-A5CB-766C6906CE72}" type="presParOf" srcId="{6C351D45-612A-4775-9B5B-0E6365669384}" destId="{78F78BDF-19C1-40AA-821D-2F8EE64EEBBD}" srcOrd="3" destOrd="0" presId="urn:microsoft.com/office/officeart/2008/layout/RadialCluster"/>
    <dgm:cxn modelId="{4867CBFF-4DAB-4D02-8184-25B8A57A2598}" type="presParOf" srcId="{6C351D45-612A-4775-9B5B-0E6365669384}" destId="{D543BCE9-50B5-4260-A3CA-1A96B19DFEF8}" srcOrd="4" destOrd="0" presId="urn:microsoft.com/office/officeart/2008/layout/RadialCluster"/>
    <dgm:cxn modelId="{FC414B0B-4632-4024-B855-D35A1FCD1C94}" type="presParOf" srcId="{6C351D45-612A-4775-9B5B-0E6365669384}" destId="{3C28E2A1-76AD-4FFC-85BE-0ED852D20839}" srcOrd="5" destOrd="0" presId="urn:microsoft.com/office/officeart/2008/layout/RadialCluster"/>
    <dgm:cxn modelId="{E61F52A0-3971-4F11-96CB-589FEB3107C0}" type="presParOf" srcId="{6C351D45-612A-4775-9B5B-0E6365669384}" destId="{855D7685-2BAD-4948-AE91-D7922E94463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55453-99E0-4EC9-AFFB-8517F8903B49}">
      <dsp:nvSpPr>
        <dsp:cNvPr id="0" name=""/>
        <dsp:cNvSpPr/>
      </dsp:nvSpPr>
      <dsp:spPr>
        <a:xfrm>
          <a:off x="2215306" y="1462596"/>
          <a:ext cx="1396410" cy="6463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sources</a:t>
          </a:r>
          <a:endParaRPr lang="fa-IR" sz="1600" b="1" kern="1200" dirty="0">
            <a:latin typeface="+mj-lt"/>
          </a:endParaRPr>
        </a:p>
      </dsp:txBody>
      <dsp:txXfrm>
        <a:off x="2246856" y="1494146"/>
        <a:ext cx="1333310" cy="583213"/>
      </dsp:txXfrm>
    </dsp:sp>
    <dsp:sp modelId="{8D96BA14-CC5A-416B-AB11-45C6F7547926}">
      <dsp:nvSpPr>
        <dsp:cNvPr id="0" name=""/>
        <dsp:cNvSpPr/>
      </dsp:nvSpPr>
      <dsp:spPr>
        <a:xfrm rot="16242962">
          <a:off x="2621354" y="1162675"/>
          <a:ext cx="5998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989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00D64-C51C-4E73-9988-0F61B36D7C3B}">
      <dsp:nvSpPr>
        <dsp:cNvPr id="0" name=""/>
        <dsp:cNvSpPr/>
      </dsp:nvSpPr>
      <dsp:spPr>
        <a:xfrm>
          <a:off x="1791112" y="164667"/>
          <a:ext cx="2276595" cy="6980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0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rPr>
            <a:t>Real field data</a:t>
          </a:r>
          <a:endParaRPr kumimoji="0" lang="fa-IR" sz="2000" b="0" i="0" u="none" strike="noStrike" kern="1200" cap="none" spc="0" normalizeH="0" baseline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+mj-lt"/>
            <a:ea typeface="+mn-ea"/>
            <a:cs typeface="+mn-cs"/>
          </a:endParaRPr>
        </a:p>
      </dsp:txBody>
      <dsp:txXfrm>
        <a:off x="1825190" y="198745"/>
        <a:ext cx="2208439" cy="629929"/>
      </dsp:txXfrm>
    </dsp:sp>
    <dsp:sp modelId="{78F78BDF-19C1-40AA-821D-2F8EE64EEBBD}">
      <dsp:nvSpPr>
        <dsp:cNvPr id="0" name=""/>
        <dsp:cNvSpPr/>
      </dsp:nvSpPr>
      <dsp:spPr>
        <a:xfrm rot="2202147">
          <a:off x="3292101" y="2274475"/>
          <a:ext cx="554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04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3BCE9-50B5-4260-A3CA-1A96B19DFEF8}">
      <dsp:nvSpPr>
        <dsp:cNvPr id="0" name=""/>
        <dsp:cNvSpPr/>
      </dsp:nvSpPr>
      <dsp:spPr>
        <a:xfrm>
          <a:off x="3091360" y="2440041"/>
          <a:ext cx="2278744" cy="6552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Synthetic data</a:t>
          </a:r>
          <a:endParaRPr lang="fa-IR" sz="2000" kern="1200" dirty="0">
            <a:latin typeface="+mj-lt"/>
          </a:endParaRPr>
        </a:p>
      </dsp:txBody>
      <dsp:txXfrm>
        <a:off x="3123347" y="2472028"/>
        <a:ext cx="2214770" cy="591278"/>
      </dsp:txXfrm>
    </dsp:sp>
    <dsp:sp modelId="{3C28E2A1-76AD-4FFC-85BE-0ED852D20839}">
      <dsp:nvSpPr>
        <dsp:cNvPr id="0" name=""/>
        <dsp:cNvSpPr/>
      </dsp:nvSpPr>
      <dsp:spPr>
        <a:xfrm rot="8501642">
          <a:off x="1970488" y="2294351"/>
          <a:ext cx="5983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833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D7685-2BAD-4948-AE91-D7922E94463D}">
      <dsp:nvSpPr>
        <dsp:cNvPr id="0" name=""/>
        <dsp:cNvSpPr/>
      </dsp:nvSpPr>
      <dsp:spPr>
        <a:xfrm>
          <a:off x="452075" y="2479791"/>
          <a:ext cx="2336124" cy="6552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Public data set</a:t>
          </a:r>
          <a:endParaRPr lang="fa-IR" sz="2000" kern="1200" dirty="0">
            <a:latin typeface="+mj-lt"/>
          </a:endParaRPr>
        </a:p>
      </dsp:txBody>
      <dsp:txXfrm>
        <a:off x="484062" y="2511778"/>
        <a:ext cx="2272150" cy="591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L about Opinion Leader - 12manage">
            <a:extLst>
              <a:ext uri="{FF2B5EF4-FFF2-40B4-BE49-F238E27FC236}">
                <a16:creationId xmlns:a16="http://schemas.microsoft.com/office/drawing/2014/main" id="{AB31588B-5AE5-47EB-8EB7-F7299A82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03" y="2127673"/>
            <a:ext cx="4749864" cy="35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9820FC-8483-4178-B75E-07E93064FDD8}"/>
              </a:ext>
            </a:extLst>
          </p:cNvPr>
          <p:cNvSpPr txBox="1">
            <a:spLocks/>
          </p:cNvSpPr>
          <p:nvPr/>
        </p:nvSpPr>
        <p:spPr>
          <a:xfrm>
            <a:off x="1154217" y="766302"/>
            <a:ext cx="9883566" cy="1316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Finding and studying opinion leaders in social media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C8903-0091-49DA-BE7A-E0416F4E2B55}"/>
              </a:ext>
            </a:extLst>
          </p:cNvPr>
          <p:cNvSpPr txBox="1"/>
          <p:nvPr/>
        </p:nvSpPr>
        <p:spPr>
          <a:xfrm>
            <a:off x="6919622" y="4939077"/>
            <a:ext cx="5055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Sayed Mohammad </a:t>
            </a:r>
            <a:r>
              <a:rPr lang="en-US" dirty="0" err="1"/>
              <a:t>Sajjadi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1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D7BED-F3F6-479A-BAC0-DE152CA61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4279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2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5C27A9-5C8D-489B-9E78-84409C115793}"/>
              </a:ext>
            </a:extLst>
          </p:cNvPr>
          <p:cNvSpPr/>
          <p:nvPr/>
        </p:nvSpPr>
        <p:spPr>
          <a:xfrm>
            <a:off x="922351" y="2990021"/>
            <a:ext cx="6814267" cy="289427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atin typeface="+mj-lt"/>
            </a:endParaRPr>
          </a:p>
        </p:txBody>
      </p:sp>
      <p:pic>
        <p:nvPicPr>
          <p:cNvPr id="1026" name="Picture 2" descr="Opinion Leadership | Meaning | Definition | Characteristics">
            <a:extLst>
              <a:ext uri="{FF2B5EF4-FFF2-40B4-BE49-F238E27FC236}">
                <a16:creationId xmlns:a16="http://schemas.microsoft.com/office/drawing/2014/main" id="{EFADC551-A2AF-47D3-BDD9-4AC88365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81" y="302149"/>
            <a:ext cx="2889968" cy="28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7C02F3-92E8-4068-9391-8003DA8BC6D5}"/>
              </a:ext>
            </a:extLst>
          </p:cNvPr>
          <p:cNvSpPr txBox="1"/>
          <p:nvPr/>
        </p:nvSpPr>
        <p:spPr>
          <a:xfrm>
            <a:off x="1463039" y="3331596"/>
            <a:ext cx="6146358" cy="226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+mj-lt"/>
              </a:rPr>
              <a:t>Opinion leader:</a:t>
            </a:r>
          </a:p>
          <a:p>
            <a:endParaRPr lang="en-US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An opinion leader is a well-known individual or organization that has the ability to influence public opinion on the subject matter for which the opinion leader is known.</a:t>
            </a:r>
            <a:endParaRPr lang="fa-I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19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9D617B-5E4C-4FBD-9CFD-6E8E187CCD48}"/>
              </a:ext>
            </a:extLst>
          </p:cNvPr>
          <p:cNvSpPr txBox="1"/>
          <p:nvPr/>
        </p:nvSpPr>
        <p:spPr>
          <a:xfrm>
            <a:off x="596348" y="564542"/>
            <a:ext cx="33872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Selecting the social network</a:t>
            </a:r>
            <a:endParaRPr lang="fa-I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765E7-D254-4957-A8A3-D479EFB58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17" y="0"/>
            <a:ext cx="7796384" cy="6258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835D1E-51BF-43BC-A156-C6353FC70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4" y="24765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6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C33DC0A-EDBF-49F5-80D0-256BE31E9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12478"/>
              </p:ext>
            </p:extLst>
          </p:nvPr>
        </p:nvGraphicFramePr>
        <p:xfrm>
          <a:off x="659958" y="1371673"/>
          <a:ext cx="2502838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8598">
                  <a:extLst>
                    <a:ext uri="{9D8B030D-6E8A-4147-A177-3AD203B41FA5}">
                      <a16:colId xmlns:a16="http://schemas.microsoft.com/office/drawing/2014/main" val="3330703177"/>
                    </a:ext>
                  </a:extLst>
                </a:gridCol>
                <a:gridCol w="1294240">
                  <a:extLst>
                    <a:ext uri="{9D8B030D-6E8A-4147-A177-3AD203B41FA5}">
                      <a16:colId xmlns:a16="http://schemas.microsoft.com/office/drawing/2014/main" val="18094197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ID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49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Following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Followers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25021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0A0CEB8-9032-47E8-98D1-D8333DD6B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82797"/>
              </p:ext>
            </p:extLst>
          </p:nvPr>
        </p:nvGraphicFramePr>
        <p:xfrm>
          <a:off x="3506523" y="1371673"/>
          <a:ext cx="8128001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8661">
                  <a:extLst>
                    <a:ext uri="{9D8B030D-6E8A-4147-A177-3AD203B41FA5}">
                      <a16:colId xmlns:a16="http://schemas.microsoft.com/office/drawing/2014/main" val="1856625761"/>
                    </a:ext>
                  </a:extLst>
                </a:gridCol>
                <a:gridCol w="1526650">
                  <a:extLst>
                    <a:ext uri="{9D8B030D-6E8A-4147-A177-3AD203B41FA5}">
                      <a16:colId xmlns:a16="http://schemas.microsoft.com/office/drawing/2014/main" val="728373822"/>
                    </a:ext>
                  </a:extLst>
                </a:gridCol>
                <a:gridCol w="429370">
                  <a:extLst>
                    <a:ext uri="{9D8B030D-6E8A-4147-A177-3AD203B41FA5}">
                      <a16:colId xmlns:a16="http://schemas.microsoft.com/office/drawing/2014/main" val="1818636717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756143458"/>
                    </a:ext>
                  </a:extLst>
                </a:gridCol>
                <a:gridCol w="929799">
                  <a:extLst>
                    <a:ext uri="{9D8B030D-6E8A-4147-A177-3AD203B41FA5}">
                      <a16:colId xmlns:a16="http://schemas.microsoft.com/office/drawing/2014/main" val="3996383578"/>
                    </a:ext>
                  </a:extLst>
                </a:gridCol>
                <a:gridCol w="978514">
                  <a:extLst>
                    <a:ext uri="{9D8B030D-6E8A-4147-A177-3AD203B41FA5}">
                      <a16:colId xmlns:a16="http://schemas.microsoft.com/office/drawing/2014/main" val="1923023627"/>
                    </a:ext>
                  </a:extLst>
                </a:gridCol>
                <a:gridCol w="1343772">
                  <a:extLst>
                    <a:ext uri="{9D8B030D-6E8A-4147-A177-3AD203B41FA5}">
                      <a16:colId xmlns:a16="http://schemas.microsoft.com/office/drawing/2014/main" val="73955858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Comments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Likes</a:t>
                      </a:r>
                      <a:endParaRPr lang="fa-I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Posts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40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likes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comments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ID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timestamp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ID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caption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timestamp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110208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A30D42-6620-48FD-8547-1EAA5D792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18986"/>
              </p:ext>
            </p:extLst>
          </p:nvPr>
        </p:nvGraphicFramePr>
        <p:xfrm>
          <a:off x="3180935" y="2828851"/>
          <a:ext cx="5830130" cy="3259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8A601C-4916-4A7A-A7D8-148B3BAF8EDF}"/>
              </a:ext>
            </a:extLst>
          </p:cNvPr>
          <p:cNvSpPr txBox="1"/>
          <p:nvPr/>
        </p:nvSpPr>
        <p:spPr>
          <a:xfrm>
            <a:off x="811033" y="445273"/>
            <a:ext cx="18606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Data Collecting: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422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AF577E-FCFF-4092-AB58-BA70EB9861EB}"/>
              </a:ext>
            </a:extLst>
          </p:cNvPr>
          <p:cNvSpPr/>
          <p:nvPr/>
        </p:nvSpPr>
        <p:spPr>
          <a:xfrm>
            <a:off x="1139685" y="4436828"/>
            <a:ext cx="9719145" cy="1482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A16E5-36F5-4DB5-96A3-6D000E6F318C}"/>
              </a:ext>
            </a:extLst>
          </p:cNvPr>
          <p:cNvSpPr txBox="1"/>
          <p:nvPr/>
        </p:nvSpPr>
        <p:spPr>
          <a:xfrm>
            <a:off x="779228" y="556591"/>
            <a:ext cx="3474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Algorithms and Methods:</a:t>
            </a:r>
            <a:endParaRPr lang="fa-I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7F08A-7C2E-4F0B-AE49-4AEED38522C6}"/>
              </a:ext>
            </a:extLst>
          </p:cNvPr>
          <p:cNvSpPr txBox="1"/>
          <p:nvPr/>
        </p:nvSpPr>
        <p:spPr>
          <a:xfrm>
            <a:off x="1333170" y="4580441"/>
            <a:ext cx="9342783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Target: </a:t>
            </a:r>
            <a:r>
              <a:rPr lang="en-US" dirty="0"/>
              <a:t>to reach to a new method 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that could truly detect real opinion leaders.</a:t>
            </a:r>
          </a:p>
          <a:p>
            <a:pPr algn="just"/>
            <a:r>
              <a:rPr lang="en-US" b="1" dirty="0"/>
              <a:t>Plan: 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study previous researches, then evaluate and compare them to get the desired method by combining and enhancing previous ones.</a:t>
            </a:r>
          </a:p>
          <a:p>
            <a:endParaRPr lang="fa-I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D1E63-557C-4CA9-9E98-6AD8BD83D1BD}"/>
              </a:ext>
            </a:extLst>
          </p:cNvPr>
          <p:cNvSpPr txBox="1"/>
          <p:nvPr/>
        </p:nvSpPr>
        <p:spPr>
          <a:xfrm>
            <a:off x="1687002" y="1637969"/>
            <a:ext cx="88179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Graph theory / Centrality (closeness, betweenness and degree centrality)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PageRank / </a:t>
            </a:r>
            <a:r>
              <a:rPr lang="en-US" dirty="0" err="1"/>
              <a:t>TwitterRank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2580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892EF-5D40-4F71-8ACA-364FBEC9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9" y="0"/>
            <a:ext cx="10577254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1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0FA7E-06CD-4177-84D5-57240F9C8AB5}"/>
              </a:ext>
            </a:extLst>
          </p:cNvPr>
          <p:cNvSpPr txBox="1"/>
          <p:nvPr/>
        </p:nvSpPr>
        <p:spPr>
          <a:xfrm>
            <a:off x="2331721" y="2790620"/>
            <a:ext cx="7663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altLang="en-U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Thank you for your attention</a:t>
            </a:r>
            <a:endParaRPr lang="fa-IR" sz="4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497983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1378</TotalTime>
  <Words>136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1_RetrospectVTI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studying opinion leaders in social media</dc:title>
  <dc:creator>mosajd</dc:creator>
  <cp:lastModifiedBy>mosajd</cp:lastModifiedBy>
  <cp:revision>42</cp:revision>
  <dcterms:created xsi:type="dcterms:W3CDTF">2020-12-02T21:09:08Z</dcterms:created>
  <dcterms:modified xsi:type="dcterms:W3CDTF">2020-12-15T08:50:54Z</dcterms:modified>
</cp:coreProperties>
</file>