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EE1E38-6BCD-49EC-A7B4-4CF17F5891A5}">
  <a:tblStyle styleId="{EAEE1E38-6BCD-49EC-A7B4-4CF17F5891A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f01a984b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f01a984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01e4563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f01e456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2d89a77e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2d89a77e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2d89a77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2d89a77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2d89a77e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2d89a77e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f01a984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f01a984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d89a77e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2d89a77e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2d89a77e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2d89a77e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2d89a77e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2d89a77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2d89a77e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2d89a77e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Algorithm of semantic segmentation of tomographic images using  DNN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272225" y="4085975"/>
            <a:ext cx="36801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Sc. supervisor: Vladimir Berikov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Ms. student: Sergey Pnev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855800"/>
            <a:ext cx="8520600" cy="4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2nd semester: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1. </a:t>
            </a:r>
            <a:r>
              <a:rPr lang="ru" sz="1400"/>
              <a:t>MRI dataset from ISLES competition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2. </a:t>
            </a:r>
            <a:r>
              <a:rPr lang="ru" sz="1400"/>
              <a:t>I</a:t>
            </a:r>
            <a:r>
              <a:rPr lang="ru" sz="1400"/>
              <a:t>ncrease the dataset with CT-images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/>
              <a:t>3rd semester: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3. </a:t>
            </a:r>
            <a:r>
              <a:rPr lang="ru" sz="1400"/>
              <a:t>Experiments with the model and attention mechanisms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400"/>
              <a:t>4th semester: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4. Master thesis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3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Plan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2164350"/>
            <a:ext cx="85206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/>
              <a:t>Thank you!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855800"/>
            <a:ext cx="8520600" cy="4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ru">
                <a:latin typeface="Helvetica Neue"/>
                <a:ea typeface="Helvetica Neue"/>
                <a:cs typeface="Helvetica Neue"/>
                <a:sym typeface="Helvetica Neue"/>
              </a:rPr>
              <a:t>Good dataset of CT scans of the brain with the effects of ischemic stroke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ru">
                <a:latin typeface="Helvetica Neue"/>
                <a:ea typeface="Helvetica Neue"/>
                <a:cs typeface="Helvetica Neue"/>
                <a:sym typeface="Helvetica Neue"/>
              </a:rPr>
              <a:t>NN model for accurate segmentation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3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Goals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94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Data</a:t>
            </a:r>
            <a:br>
              <a:rPr lang="ru"/>
            </a:b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88" y="767026"/>
            <a:ext cx="8073024" cy="330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26150" y="4158025"/>
            <a:ext cx="7702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 have 25 CT-images of brain with </a:t>
            </a:r>
            <a:r>
              <a:rPr lang="ru"/>
              <a:t>consequences of ischemic stroke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4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U-net</a:t>
            </a:r>
            <a:br>
              <a:rPr lang="ru"/>
            </a:b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175" y="979600"/>
            <a:ext cx="6640810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Chanel attention</a:t>
            </a:r>
            <a:br>
              <a:rPr lang="ru"/>
            </a:b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9"/>
            <a:ext cx="9144001" cy="244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3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Spatial</a:t>
            </a:r>
            <a:r>
              <a:rPr lang="ru"/>
              <a:t> attention</a:t>
            </a:r>
            <a:br>
              <a:rPr lang="ru"/>
            </a:b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00" y="957225"/>
            <a:ext cx="7996974" cy="287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4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CBAM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50" y="936375"/>
            <a:ext cx="8158500" cy="24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</a:t>
            </a:r>
            <a:r>
              <a:rPr lang="ru"/>
              <a:t>roposed architecture</a:t>
            </a:r>
            <a:br>
              <a:rPr lang="ru"/>
            </a:b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00" y="1017725"/>
            <a:ext cx="7640799" cy="39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3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Results at the moment</a:t>
            </a:r>
            <a:br>
              <a:rPr lang="ru"/>
            </a:b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1" name="Google Shape;111;p21"/>
          <p:cNvGraphicFramePr/>
          <p:nvPr/>
        </p:nvGraphicFramePr>
        <p:xfrm>
          <a:off x="1021150" y="120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{EAEE1E38-6BCD-49EC-A7B4-4CF17F5891A5}</a:tableStyleId>
              </a:tblPr>
              <a:tblGrid>
                <a:gridCol w="3453225"/>
                <a:gridCol w="1715700"/>
                <a:gridCol w="1710750"/>
              </a:tblGrid>
              <a:tr h="348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Architecture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BCE + (1 - Dice)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3-1-3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0,77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 + att. module on the encoding stage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3-1-3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0,82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7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 + att. module on the encoding stage + parallel att.module at the decoding stage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3-1-3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7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 + att. module on the encoding stage + sequence att.module at the decoding stage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3-1-3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0,69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4-1-4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UNet + att. module the encoding stage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4-1-4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