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8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C8CD-357E-43EA-AEE4-22D5F36F870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D74E-7FAE-40BF-BA4F-011A24EF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junyanz/pytorch-CycleGAN-and-pix2pi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Image-to-Image Translation with Conditional Adversarial Networks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12" y="3509963"/>
            <a:ext cx="7685864" cy="134443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1554" y="5601471"/>
            <a:ext cx="3692436" cy="592183"/>
          </a:xfrm>
        </p:spPr>
        <p:txBody>
          <a:bodyPr>
            <a:normAutofit/>
          </a:bodyPr>
          <a:lstStyle/>
          <a:p>
            <a:r>
              <a:rPr lang="en-US" dirty="0" smtClean="0"/>
              <a:t>Review by </a:t>
            </a:r>
            <a:r>
              <a:rPr lang="en-US" dirty="0" err="1" smtClean="0"/>
              <a:t>Kochanov</a:t>
            </a:r>
            <a:r>
              <a:rPr lang="en-US" dirty="0"/>
              <a:t> </a:t>
            </a:r>
            <a:r>
              <a:rPr lang="en-US" dirty="0" smtClean="0"/>
              <a:t>Maxim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pix2pix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00" y="2037806"/>
            <a:ext cx="11796399" cy="30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 = pix2pix</a:t>
            </a:r>
          </a:p>
          <a:p>
            <a:r>
              <a:rPr lang="en-US" dirty="0" smtClean="0"/>
              <a:t>Train size = 810</a:t>
            </a:r>
          </a:p>
          <a:p>
            <a:r>
              <a:rPr lang="en-US" dirty="0" smtClean="0"/>
              <a:t>Epochs = 58</a:t>
            </a:r>
          </a:p>
          <a:p>
            <a:r>
              <a:rPr lang="en-US" dirty="0" smtClean="0"/>
              <a:t>Batch size = 1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6434" y="365125"/>
            <a:ext cx="6252233" cy="63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I`m ready to answer your questions ;)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14" y="1690688"/>
            <a:ext cx="9982571" cy="38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 vs CGAN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10001" y="3827928"/>
            <a:ext cx="1362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373" y="1690688"/>
            <a:ext cx="6565889" cy="4449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74262" y="2858432"/>
            <a:ext cx="397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intuition behind the conditional information, </a:t>
            </a:r>
            <a:r>
              <a:rPr lang="en-US" sz="2000" i="1" dirty="0"/>
              <a:t>y</a:t>
            </a:r>
            <a:r>
              <a:rPr lang="en-US" sz="2000" dirty="0"/>
              <a:t>, is that by adding additional information both the generator </a:t>
            </a:r>
            <a:r>
              <a:rPr lang="en-US" sz="2000" i="1" dirty="0"/>
              <a:t>G</a:t>
            </a:r>
            <a:r>
              <a:rPr lang="en-US" sz="2000" dirty="0"/>
              <a:t> and the discriminator </a:t>
            </a:r>
            <a:r>
              <a:rPr lang="en-US" sz="2000" i="1" dirty="0"/>
              <a:t>D</a:t>
            </a:r>
            <a:r>
              <a:rPr lang="en-US" sz="2000" dirty="0"/>
              <a:t> learn to operate in certain </a:t>
            </a:r>
            <a:r>
              <a:rPr lang="en-US" sz="2000" i="1" dirty="0"/>
              <a:t>modes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19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CGAN Example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416" y="2099991"/>
            <a:ext cx="8293167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0" y="1486813"/>
            <a:ext cx="5674939" cy="105540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45029" y="2745827"/>
            <a:ext cx="5174612" cy="584775"/>
            <a:chOff x="975360" y="3466011"/>
            <a:chExt cx="5174612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975360" y="3466011"/>
              <a:ext cx="1040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G* = </a:t>
              </a:r>
              <a:endParaRPr lang="ru-RU" sz="3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1007" y="3527953"/>
              <a:ext cx="4018965" cy="46089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4918149"/>
            <a:ext cx="4598126" cy="5344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5724182"/>
            <a:ext cx="6058577" cy="875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1486" y="159244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621486" y="388527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621486" y="500071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4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621486" y="597727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66" y="3493304"/>
            <a:ext cx="5450434" cy="11532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21486" y="285354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Different losses induce different quality of results. Each column shows results trained under a different loss.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264" y="1690688"/>
            <a:ext cx="7571472" cy="4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generator authors use the   U-Net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 discriminator authors use </a:t>
            </a:r>
            <a:r>
              <a:rPr lang="en-US" dirty="0" err="1" smtClean="0"/>
              <a:t>PatchGAN</a:t>
            </a:r>
            <a:r>
              <a:rPr lang="en-US" dirty="0" smtClean="0"/>
              <a:t> discriminator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U-Net: Convolutional Networks for Biomedical Image Segm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27" y="2967265"/>
            <a:ext cx="3493565" cy="23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chitecture of the PatchGAN Discriminator network. | Download Scientific 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3" y="2967265"/>
            <a:ext cx="4371702" cy="26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Adding skip connections to an encoder-decoder to create a “U-Net” results in much higher quality results.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781" y="2086665"/>
            <a:ext cx="6614437" cy="36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 pix2pix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https://github.com/junyanz/pytorch-CycleGAN-and-pix2pix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2571"/>
            <a:ext cx="5773318" cy="10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129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Image-to-Image Translation with Conditional Adversarial Networks</vt:lpstr>
      <vt:lpstr>Abstract</vt:lpstr>
      <vt:lpstr>GAN vs CGAN</vt:lpstr>
      <vt:lpstr>CGAN Example</vt:lpstr>
      <vt:lpstr>Objective</vt:lpstr>
      <vt:lpstr>Different losses induce different quality of results. Each column shows results trained under a different loss.</vt:lpstr>
      <vt:lpstr>Architecture</vt:lpstr>
      <vt:lpstr>Adding skip connections to an encoder-decoder to create a “U-Net” results in much higher quality results.</vt:lpstr>
      <vt:lpstr>Realization pix2pix</vt:lpstr>
      <vt:lpstr>Some examples of pix2pix</vt:lpstr>
      <vt:lpstr>My results</vt:lpstr>
      <vt:lpstr>Thank for your attention!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Image-to-Image Translation with Conditional Adversarial Networks</dc:title>
  <dc:creator>Максим Кочанов</dc:creator>
  <cp:lastModifiedBy>Максим Кочанов</cp:lastModifiedBy>
  <cp:revision>17</cp:revision>
  <dcterms:created xsi:type="dcterms:W3CDTF">2021-03-15T15:02:47Z</dcterms:created>
  <dcterms:modified xsi:type="dcterms:W3CDTF">2021-03-16T07:18:51Z</dcterms:modified>
</cp:coreProperties>
</file>