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2" autoAdjust="0"/>
  </p:normalViewPr>
  <p:slideViewPr>
    <p:cSldViewPr snapToGrid="0">
      <p:cViewPr>
        <p:scale>
          <a:sx n="75" d="100"/>
          <a:sy n="75" d="100"/>
        </p:scale>
        <p:origin x="946" y="2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575D3-1C44-1B88-65A5-36E85E754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175C45-1D1C-35AA-07F0-059405F31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C21090-A65E-C591-B5A5-76F32EFD2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CE53D-6506-76B3-D2CA-8FF1AC4B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7D0237-0529-0F7E-D142-4CBFD2193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6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46FE2-58F1-11B2-E2E9-FFF97B60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B7E3E6-60B1-FD7A-55C4-E79316124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FEAF55-031A-5802-72FF-129B836D0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25774B-97E5-1E08-B20A-B716ADEE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7972B-2461-0618-1520-7A9A7BE7A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9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B9E2C17-A26B-192A-89BE-FAEF6D0AA3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869DD5D-2C8B-58AD-929E-54AAF8E35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485FD6-EA90-F775-9B77-A720A28F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3615FE-0BA2-DA1D-156F-4357AC124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6180FA-4AD9-B1C5-151B-13E745996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1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30AB9-7B7B-23BD-664F-A030471D6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F73AEA-7962-B873-8E5D-F96CCAE43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C6A138-213D-CD76-6EF4-066069CA7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D0E96A-5BB2-4DE0-07A5-582E607A4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BD9D891-2958-00CE-5B9B-0E9F7517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308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BF8E4-79B2-2EC4-7308-E14C628F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C24234-3EBC-90B0-EF7B-791B57347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042F2A-0011-8573-6543-50E6D6F6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CF15A5-ABD7-F2E7-C752-0CCD0E9DF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399F3E-449B-7C8D-AF67-19C96237A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45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828B40-6612-6D17-08AE-4F356EAA8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B1745F-712A-3C9C-01CE-6F79762A21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D27800-6F65-60F8-9E86-78EDBEC8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4CCE4A-1A21-D799-AE9A-BFB51078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4C39D3F-D30B-34B3-F8E1-B53C0A00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CDD2FA-3AB9-A25F-43AF-C2AA435E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03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66580-3C2E-66D1-559D-14A764E4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96868F-5440-67BB-5B38-16CD949D1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3093F0-927A-7523-9C4A-8FD7FA8BD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AD976B-76D7-C222-9DC2-F97B74968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1FE9C7-3AEE-FBE7-7418-92042D52C5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F482B7A-87A7-B317-BB88-2FB879BB9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090B5A-05F3-8AB5-3B8E-0718520C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F696888-4E11-FB10-B529-3975AC0A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4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82E26-E987-153B-C551-45A3BC096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7DA1AFB-EC6C-B63B-FF28-67CF32BC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574A10-70AF-3A62-72F1-EB8BF484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D8F6A2E-6FA2-515E-E9BF-6FCF08C2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01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ECD67E5-C548-0EF8-9AD8-4A7CD8C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2C7271-E86C-C4C1-A99A-55AE3F01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6FE77E-FCDC-6906-436C-8583702F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9027D7-8821-F15F-FC88-47F01608A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BEED1E-7B86-0CD4-2AA0-197DF408E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EE9119-31A2-52C0-D860-310385C3D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A05D6BA-1AD9-5CFA-F125-75E56935C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B70A9E-09C4-91E1-602D-FAF88C4B6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79CF9E-F9BB-59CC-4888-BC259A68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23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A14BF1-147B-F425-C923-AC414E6C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7C01E4-A304-D6A6-B5DE-AF66E539FC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45DB90-AAAF-1727-D480-BE5CAF4FF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C67D61-D151-7114-DBE7-80D6C0B4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27A12B-9BA6-0882-D720-C7C2F243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CBB3BC-D7C1-2908-6924-3DCE1F65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3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24A8E-902C-9C6E-8865-5382F6C33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F7F44F-E406-3720-9ABC-BACBBF27D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F4424-F336-AA88-D94D-DD4917129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66C28-B6D2-4474-B49E-0CDC513FDF7B}" type="datetimeFigureOut">
              <a:rPr lang="ru-RU" smtClean="0"/>
              <a:t>11.09.2023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9074C9-AF82-EA73-8A47-2CDC560CA2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FCC85F-87FA-6D9F-699B-4619A04B6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33377-7324-42C1-A48B-1F9F840F6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4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.yakobson@g.nsu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D1F784-8DC3-5CC9-E2CF-C1876B5DE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Personal Smart Home Server</a:t>
            </a:r>
            <a:endParaRPr lang="ru-RU" sz="16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A7F229-E200-4408-DC6A-1D9F92229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1600" y="4526598"/>
            <a:ext cx="9144000" cy="1655762"/>
          </a:xfrm>
        </p:spPr>
        <p:txBody>
          <a:bodyPr/>
          <a:lstStyle/>
          <a:p>
            <a:pPr algn="r"/>
            <a:r>
              <a:rPr lang="ru-RU" dirty="0"/>
              <a:t>Якобсон Александр Алексеевич</a:t>
            </a:r>
          </a:p>
          <a:p>
            <a:pPr algn="r"/>
            <a:r>
              <a:rPr lang="ru-RU" dirty="0"/>
              <a:t>ФИТ НГУ</a:t>
            </a:r>
          </a:p>
          <a:p>
            <a:pPr algn="r"/>
            <a:r>
              <a:rPr lang="ru-RU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647184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807349-7C75-09D9-FDD7-AB72EBB2F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C0F31C-3615-AD14-BFEB-15DA6EF1C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/>
            <a:r>
              <a:rPr lang="ru-RU" sz="2600" dirty="0"/>
              <a:t>Умные дома популярны. Для них нужны сервера.</a:t>
            </a:r>
          </a:p>
          <a:p>
            <a:r>
              <a:rPr lang="ru-RU" sz="3600" dirty="0"/>
              <a:t>Облачные сервисы популярны. Они предоставляют сервера.</a:t>
            </a:r>
          </a:p>
          <a:p>
            <a:r>
              <a:rPr lang="ru-RU" sz="3600" dirty="0"/>
              <a:t>Но есть ли желание отдавать сервер вашего дома непонятно кому?</a:t>
            </a:r>
          </a:p>
        </p:txBody>
      </p:sp>
    </p:spTree>
    <p:extLst>
      <p:ext uri="{BB962C8B-B14F-4D97-AF65-F5344CB8AC3E}">
        <p14:creationId xmlns:p14="http://schemas.microsoft.com/office/powerpoint/2010/main" val="410179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AAA470-3554-6072-3C06-107BFDC0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E6E7A-84F5-AEEF-0ADB-5B832B34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Есть специализированные устройства для управления умными домами. Они размещают в себе все управляющие схемы. Но…</a:t>
            </a:r>
          </a:p>
          <a:p>
            <a:r>
              <a:rPr lang="ru-RU" sz="4000" dirty="0"/>
              <a:t>Стоят они заоблачно. Требуется монтаж.</a:t>
            </a:r>
          </a:p>
        </p:txBody>
      </p:sp>
    </p:spTree>
    <p:extLst>
      <p:ext uri="{BB962C8B-B14F-4D97-AF65-F5344CB8AC3E}">
        <p14:creationId xmlns:p14="http://schemas.microsoft.com/office/powerpoint/2010/main" val="39844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AAA470-3554-6072-3C06-107BFDC0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Решение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E6E7A-84F5-AEEF-0ADB-5B832B34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Есть недорогие </a:t>
            </a:r>
            <a:r>
              <a:rPr lang="ru-RU" sz="4400" dirty="0" err="1"/>
              <a:t>микроустройства</a:t>
            </a:r>
            <a:r>
              <a:rPr lang="ru-RU" sz="4400" dirty="0"/>
              <a:t> по типу</a:t>
            </a:r>
            <a:r>
              <a:rPr lang="en-US" sz="4400" dirty="0"/>
              <a:t> Raspberry Pi – </a:t>
            </a:r>
            <a:r>
              <a:rPr lang="ru-RU" sz="4400" dirty="0"/>
              <a:t>на них можно развернуть что-нибудь легковесное</a:t>
            </a:r>
          </a:p>
        </p:txBody>
      </p:sp>
    </p:spTree>
    <p:extLst>
      <p:ext uri="{BB962C8B-B14F-4D97-AF65-F5344CB8AC3E}">
        <p14:creationId xmlns:p14="http://schemas.microsoft.com/office/powerpoint/2010/main" val="220991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3BA48F-8179-5520-0568-53101EB4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0" y="375285"/>
            <a:ext cx="4678680" cy="1325563"/>
          </a:xfrm>
        </p:spPr>
        <p:txBody>
          <a:bodyPr/>
          <a:lstStyle/>
          <a:p>
            <a:pPr algn="ctr"/>
            <a:r>
              <a:rPr lang="ru-RU" dirty="0"/>
              <a:t>Архитектура системы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C8E5A50-8C02-D7B3-106D-58A4AE79E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321" y="-206473"/>
            <a:ext cx="6973679" cy="727094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id="{2B22A06E-D309-CA57-B3ED-46106B2D0131}"/>
              </a:ext>
            </a:extLst>
          </p:cNvPr>
          <p:cNvSpPr txBox="1">
            <a:spLocks/>
          </p:cNvSpPr>
          <p:nvPr/>
        </p:nvSpPr>
        <p:spPr>
          <a:xfrm>
            <a:off x="335280" y="21313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Драйверы</a:t>
            </a:r>
          </a:p>
          <a:p>
            <a:r>
              <a:rPr lang="ru-RU" sz="3600" dirty="0"/>
              <a:t>Шина </a:t>
            </a:r>
            <a:r>
              <a:rPr lang="en-US" sz="3600" dirty="0"/>
              <a:t>MQTT</a:t>
            </a:r>
          </a:p>
          <a:p>
            <a:r>
              <a:rPr lang="ru-RU" sz="3600" dirty="0"/>
              <a:t>Обработка сценариев</a:t>
            </a:r>
          </a:p>
        </p:txBody>
      </p:sp>
    </p:spTree>
    <p:extLst>
      <p:ext uri="{BB962C8B-B14F-4D97-AF65-F5344CB8AC3E}">
        <p14:creationId xmlns:p14="http://schemas.microsoft.com/office/powerpoint/2010/main" val="165221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3C1CB9-2A67-81AA-AE3E-FA232C16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Состав команды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3421C-5D71-CFE6-B94B-E815350F6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4</a:t>
            </a:r>
            <a:r>
              <a:rPr lang="ru-RU" sz="4400" dirty="0"/>
              <a:t> </a:t>
            </a:r>
            <a:r>
              <a:rPr lang="en-US" sz="4400" dirty="0"/>
              <a:t>Backend – Java, Spring, </a:t>
            </a:r>
            <a:r>
              <a:rPr lang="en-US" sz="4400" dirty="0" err="1"/>
              <a:t>Postrgress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2 Frontend </a:t>
            </a:r>
            <a:r>
              <a:rPr lang="ru-RU" sz="4400" dirty="0"/>
              <a:t>– Знание любого </a:t>
            </a:r>
            <a:r>
              <a:rPr lang="en-US" sz="4400" dirty="0"/>
              <a:t>UI </a:t>
            </a:r>
            <a:r>
              <a:rPr lang="ru-RU" sz="4400" dirty="0"/>
              <a:t>фреймворка</a:t>
            </a:r>
          </a:p>
          <a:p>
            <a:pPr marL="0" indent="0">
              <a:buNone/>
            </a:pPr>
            <a:r>
              <a:rPr lang="ru-RU" sz="4400" dirty="0"/>
              <a:t>2 </a:t>
            </a:r>
            <a:r>
              <a:rPr lang="en-US" sz="4400" dirty="0"/>
              <a:t>QA </a:t>
            </a:r>
            <a:r>
              <a:rPr lang="ru-RU" sz="4400" dirty="0"/>
              <a:t>– Знание основ тестирования, умение пользоваться </a:t>
            </a:r>
            <a:r>
              <a:rPr lang="en-US" sz="4400" dirty="0"/>
              <a:t>Postman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85737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ECFF1-5942-42F4-9951-A15B5C8D2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Если хотите </a:t>
            </a:r>
            <a:r>
              <a:rPr lang="ru-RU" dirty="0" err="1"/>
              <a:t>присоедениться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D61D5D-71F8-7608-195E-13B9A0621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Почта:  </a:t>
            </a:r>
            <a:r>
              <a:rPr lang="en-US" sz="4000" dirty="0">
                <a:hlinkClick r:id="rId2"/>
              </a:rPr>
              <a:t>a.yakobson@g.nsu.ru</a:t>
            </a:r>
            <a:endParaRPr lang="en-US" sz="4000" dirty="0"/>
          </a:p>
          <a:p>
            <a:r>
              <a:rPr lang="en-US" sz="4000" dirty="0" err="1"/>
              <a:t>Tg</a:t>
            </a:r>
            <a:r>
              <a:rPr lang="en-US" sz="4000" dirty="0"/>
              <a:t>: @SanchesAJ</a:t>
            </a:r>
          </a:p>
          <a:p>
            <a:endParaRPr lang="en-US" sz="4000" dirty="0"/>
          </a:p>
          <a:p>
            <a:pPr marL="0" indent="0" algn="ctr">
              <a:buNone/>
            </a:pPr>
            <a:r>
              <a:rPr lang="ru-RU" sz="4000" dirty="0"/>
              <a:t>Пишите своё ФИО, НГУ-почту и желаемую роль + ваши умения и знания в требуемых технологиях</a:t>
            </a:r>
          </a:p>
        </p:txBody>
      </p:sp>
    </p:spTree>
    <p:extLst>
      <p:ext uri="{BB962C8B-B14F-4D97-AF65-F5344CB8AC3E}">
        <p14:creationId xmlns:p14="http://schemas.microsoft.com/office/powerpoint/2010/main" val="9405812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152</Words>
  <Application>Microsoft Office PowerPoint</Application>
  <PresentationFormat>Широкоэкранный</PresentationFormat>
  <Paragraphs>27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Personal Smart Home Server</vt:lpstr>
      <vt:lpstr>Проблема</vt:lpstr>
      <vt:lpstr>Решение №1</vt:lpstr>
      <vt:lpstr>Решение №2</vt:lpstr>
      <vt:lpstr>Архитектура системы</vt:lpstr>
      <vt:lpstr>Состав команды</vt:lpstr>
      <vt:lpstr>Если хотите присоедениться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Smart Home Server</dc:title>
  <dc:creator>SanchesAJ</dc:creator>
  <cp:lastModifiedBy>SanchesAJ</cp:lastModifiedBy>
  <cp:revision>1</cp:revision>
  <dcterms:created xsi:type="dcterms:W3CDTF">2023-09-11T09:05:45Z</dcterms:created>
  <dcterms:modified xsi:type="dcterms:W3CDTF">2023-09-11T09:46:25Z</dcterms:modified>
</cp:coreProperties>
</file>