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showSpecialPlsOnTitleSld="0">
  <p:sldMasterIdLst>
    <p:sldMasterId id="2147483659" r:id="rId3"/>
  </p:sldMasterIdLst>
  <p:notesMasterIdLst>
    <p:notesMasterId r:id="rId4"/>
  </p:notesMasterIdLst>
  <p:sldIdLst>
    <p:sldId id="256" r:id="rId5"/>
    <p:sldId id="257" r:id="rId6"/>
    <p:sldId id="258" r:id="rId7"/>
    <p:sldId id="259" r:id="rId8"/>
    <p:sldId id="260" r:id="rId9"/>
    <p:sldId id="261" r:id="rId10"/>
    <p:sldId id="262" r:id="rId11"/>
  </p:sldIdLst>
  <p:sldSz cy="5143500" cx="9144000"/>
  <p:notesSz cx="6858000" cy="9144000"/>
  <p:embeddedFontLst>
    <p:embeddedFont>
      <p:font typeface="Proxima Nova"/>
      <p:regular r:id="rId12"/>
      <p:bold r:id="rId13"/>
      <p:italic r:id="rId14"/>
      <p:boldItalic r:id="rId15"/>
    </p:embeddedFont>
    <p:embeddedFont>
      <p:font typeface="Alfa Slab One"/>
      <p:regular r:id="rId16"/>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11" Type="http://schemas.openxmlformats.org/officeDocument/2006/relationships/slide" Target="slides/slide7.xml"/><Relationship Id="rId10" Type="http://schemas.openxmlformats.org/officeDocument/2006/relationships/slide" Target="slides/slide6.xml"/><Relationship Id="rId13" Type="http://schemas.openxmlformats.org/officeDocument/2006/relationships/font" Target="fonts/ProximaNova-bold.fntdata"/><Relationship Id="rId12" Type="http://schemas.openxmlformats.org/officeDocument/2006/relationships/font" Target="fonts/ProximaNova-regular.fntdata"/><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15" Type="http://schemas.openxmlformats.org/officeDocument/2006/relationships/font" Target="fonts/ProximaNova-boldItalic.fntdata"/><Relationship Id="rId14" Type="http://schemas.openxmlformats.org/officeDocument/2006/relationships/font" Target="fonts/ProximaNova-italic.fntdata"/><Relationship Id="rId16" Type="http://schemas.openxmlformats.org/officeDocument/2006/relationships/font" Target="fonts/AlfaSlabOne-regular.fntdata"/><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Shape 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4" name="Shape 4"/>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lstStyle>
            <a:lvl1pPr indent="-317500" lvl="0" marL="457200">
              <a:spcBef>
                <a:spcPts val="0"/>
              </a:spcBef>
              <a:spcAft>
                <a:spcPts val="0"/>
              </a:spcAft>
              <a:buSzPts val="1400"/>
              <a:buChar char="●"/>
              <a:defRPr sz="1100"/>
            </a:lvl1pPr>
            <a:lvl2pPr indent="-317500" lvl="1" marL="914400">
              <a:spcBef>
                <a:spcPts val="0"/>
              </a:spcBef>
              <a:spcAft>
                <a:spcPts val="0"/>
              </a:spcAft>
              <a:buSzPts val="1400"/>
              <a:buChar char="○"/>
              <a:defRPr sz="1100"/>
            </a:lvl2pPr>
            <a:lvl3pPr indent="-317500" lvl="2" marL="1371600">
              <a:spcBef>
                <a:spcPts val="0"/>
              </a:spcBef>
              <a:spcAft>
                <a:spcPts val="0"/>
              </a:spcAft>
              <a:buSzPts val="1400"/>
              <a:buChar char="■"/>
              <a:defRPr sz="1100"/>
            </a:lvl3pPr>
            <a:lvl4pPr indent="-317500" lvl="3" marL="1828800">
              <a:spcBef>
                <a:spcPts val="0"/>
              </a:spcBef>
              <a:spcAft>
                <a:spcPts val="0"/>
              </a:spcAft>
              <a:buSzPts val="1400"/>
              <a:buChar char="●"/>
              <a:defRPr sz="1100"/>
            </a:lvl4pPr>
            <a:lvl5pPr indent="-317500" lvl="4" marL="2286000">
              <a:spcBef>
                <a:spcPts val="0"/>
              </a:spcBef>
              <a:spcAft>
                <a:spcPts val="0"/>
              </a:spcAft>
              <a:buSzPts val="1400"/>
              <a:buChar char="○"/>
              <a:defRPr sz="1100"/>
            </a:lvl5pPr>
            <a:lvl6pPr indent="-317500" lvl="5" marL="2743200">
              <a:spcBef>
                <a:spcPts val="0"/>
              </a:spcBef>
              <a:spcAft>
                <a:spcPts val="0"/>
              </a:spcAft>
              <a:buSzPts val="1400"/>
              <a:buChar char="■"/>
              <a:defRPr sz="1100"/>
            </a:lvl6pPr>
            <a:lvl7pPr indent="-317500" lvl="6" marL="3200400">
              <a:spcBef>
                <a:spcPts val="0"/>
              </a:spcBef>
              <a:spcAft>
                <a:spcPts val="0"/>
              </a:spcAft>
              <a:buSzPts val="1400"/>
              <a:buChar char="●"/>
              <a:defRPr sz="1100"/>
            </a:lvl7pPr>
            <a:lvl8pPr indent="-317500" lvl="7" marL="3657600">
              <a:spcBef>
                <a:spcPts val="0"/>
              </a:spcBef>
              <a:spcAft>
                <a:spcPts val="0"/>
              </a:spcAft>
              <a:buSzPts val="1400"/>
              <a:buChar char="○"/>
              <a:defRPr sz="1100"/>
            </a:lvl8pPr>
            <a:lvl9pPr indent="-317500" lvl="8" marL="4114800">
              <a:spcBef>
                <a:spcPts val="0"/>
              </a:spcBef>
              <a:spcAft>
                <a:spcPts val="0"/>
              </a:spcAft>
              <a:buSzPts val="1400"/>
              <a:buChar char="■"/>
              <a:defRPr sz="1100"/>
            </a:lvl9pPr>
          </a:lstStyle>
          <a:p/>
        </p:txBody>
      </p:sp>
    </p:spTree>
  </p:cSld>
  <p:clrMap accent1="accent1" accent2="accent2" accent3="accent3" accent4="accent4" accent5="accent5" accent6="accent6" bg1="lt1" bg2="dk2" tx1="dk1" tx2="lt2" folHlink="folHlink" hlink="hlink"/>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2" name="Shape 52"/>
        <p:cNvGrpSpPr/>
        <p:nvPr/>
      </p:nvGrpSpPr>
      <p:grpSpPr>
        <a:xfrm>
          <a:off x="0" y="0"/>
          <a:ext cx="0" cy="0"/>
          <a:chOff x="0" y="0"/>
          <a:chExt cx="0" cy="0"/>
        </a:xfrm>
      </p:grpSpPr>
      <p:sp>
        <p:nvSpPr>
          <p:cNvPr id="53" name="Shape 5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p:spPr>
      </p:sp>
      <p:sp>
        <p:nvSpPr>
          <p:cNvPr id="54" name="Shape 54"/>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ru"/>
              <a:t>Рассказать про имеющиеся архитектуры и почему выбрал именно эту. </a:t>
            </a:r>
            <a:endParaRPr/>
          </a:p>
          <a:p>
            <a:pPr indent="0" lvl="0" marL="0">
              <a:spcBef>
                <a:spcPts val="0"/>
              </a:spcBef>
              <a:spcAft>
                <a:spcPts val="0"/>
              </a:spcAft>
              <a:buNone/>
            </a:pPr>
            <a:r>
              <a:rPr lang="ru"/>
              <a:t>Рассказать про имеющиеся решения в мире и почему были выбраны именно эти.</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8" name="Shape 58"/>
        <p:cNvGrpSpPr/>
        <p:nvPr/>
      </p:nvGrpSpPr>
      <p:grpSpPr>
        <a:xfrm>
          <a:off x="0" y="0"/>
          <a:ext cx="0" cy="0"/>
          <a:chOff x="0" y="0"/>
          <a:chExt cx="0" cy="0"/>
        </a:xfrm>
      </p:grpSpPr>
      <p:sp>
        <p:nvSpPr>
          <p:cNvPr id="59" name="Shape 5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60" name="Shape 60"/>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5" name="Shape 65"/>
        <p:cNvGrpSpPr/>
        <p:nvPr/>
      </p:nvGrpSpPr>
      <p:grpSpPr>
        <a:xfrm>
          <a:off x="0" y="0"/>
          <a:ext cx="0" cy="0"/>
          <a:chOff x="0" y="0"/>
          <a:chExt cx="0" cy="0"/>
        </a:xfrm>
      </p:grpSpPr>
      <p:sp>
        <p:nvSpPr>
          <p:cNvPr id="66" name="Shape 66"/>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67" name="Shape 67"/>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2" name="Shape 72"/>
        <p:cNvGrpSpPr/>
        <p:nvPr/>
      </p:nvGrpSpPr>
      <p:grpSpPr>
        <a:xfrm>
          <a:off x="0" y="0"/>
          <a:ext cx="0" cy="0"/>
          <a:chOff x="0" y="0"/>
          <a:chExt cx="0" cy="0"/>
        </a:xfrm>
      </p:grpSpPr>
      <p:sp>
        <p:nvSpPr>
          <p:cNvPr id="73" name="Shape 7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74" name="Shape 74"/>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9" name="Shape 79"/>
        <p:cNvGrpSpPr/>
        <p:nvPr/>
      </p:nvGrpSpPr>
      <p:grpSpPr>
        <a:xfrm>
          <a:off x="0" y="0"/>
          <a:ext cx="0" cy="0"/>
          <a:chOff x="0" y="0"/>
          <a:chExt cx="0" cy="0"/>
        </a:xfrm>
      </p:grpSpPr>
      <p:sp>
        <p:nvSpPr>
          <p:cNvPr id="80" name="Shape 80"/>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81" name="Shape 81"/>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6" name="Shape 86"/>
        <p:cNvGrpSpPr/>
        <p:nvPr/>
      </p:nvGrpSpPr>
      <p:grpSpPr>
        <a:xfrm>
          <a:off x="0" y="0"/>
          <a:ext cx="0" cy="0"/>
          <a:chOff x="0" y="0"/>
          <a:chExt cx="0" cy="0"/>
        </a:xfrm>
      </p:grpSpPr>
      <p:sp>
        <p:nvSpPr>
          <p:cNvPr id="87" name="Shape 8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88" name="Shape 88"/>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3" name="Shape 93"/>
        <p:cNvGrpSpPr/>
        <p:nvPr/>
      </p:nvGrpSpPr>
      <p:grpSpPr>
        <a:xfrm>
          <a:off x="0" y="0"/>
          <a:ext cx="0" cy="0"/>
          <a:chOff x="0" y="0"/>
          <a:chExt cx="0" cy="0"/>
        </a:xfrm>
      </p:grpSpPr>
      <p:sp>
        <p:nvSpPr>
          <p:cNvPr id="94" name="Shape 94"/>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95" name="Shape 95"/>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itle">
  <p:cSld name="Title slide">
    <p:spTree>
      <p:nvGrpSpPr>
        <p:cNvPr id="9" name="Shape 9"/>
        <p:cNvGrpSpPr/>
        <p:nvPr/>
      </p:nvGrpSpPr>
      <p:grpSpPr>
        <a:xfrm>
          <a:off x="0" y="0"/>
          <a:ext cx="0" cy="0"/>
          <a:chOff x="0" y="0"/>
          <a:chExt cx="0" cy="0"/>
        </a:xfrm>
      </p:grpSpPr>
      <p:cxnSp>
        <p:nvCxnSpPr>
          <p:cNvPr id="10" name="Shape 10"/>
          <p:cNvCxnSpPr/>
          <p:nvPr/>
        </p:nvCxnSpPr>
        <p:spPr>
          <a:xfrm>
            <a:off x="4278300" y="2751163"/>
            <a:ext cx="587400" cy="0"/>
          </a:xfrm>
          <a:prstGeom prst="straightConnector1">
            <a:avLst/>
          </a:prstGeom>
          <a:noFill/>
          <a:ln cap="flat" cmpd="sng" w="76200">
            <a:solidFill>
              <a:schemeClr val="dk1"/>
            </a:solidFill>
            <a:prstDash val="solid"/>
            <a:round/>
            <a:headEnd len="med" w="med" type="none"/>
            <a:tailEnd len="med" w="med" type="none"/>
          </a:ln>
        </p:spPr>
      </p:cxnSp>
      <p:sp>
        <p:nvSpPr>
          <p:cNvPr id="11" name="Shape 11"/>
          <p:cNvSpPr txBox="1"/>
          <p:nvPr>
            <p:ph type="ctrTitle"/>
          </p:nvPr>
        </p:nvSpPr>
        <p:spPr>
          <a:xfrm>
            <a:off x="311700" y="595975"/>
            <a:ext cx="8520600" cy="1957800"/>
          </a:xfrm>
          <a:prstGeom prst="rect">
            <a:avLst/>
          </a:prstGeom>
        </p:spPr>
        <p:txBody>
          <a:bodyPr anchorCtr="0" anchor="b" bIns="91425" lIns="91425" spcFirstLastPara="1" rIns="91425" wrap="square" tIns="91425"/>
          <a:lstStyle>
            <a:lvl1pPr lvl="0" algn="ctr">
              <a:spcBef>
                <a:spcPts val="0"/>
              </a:spcBef>
              <a:spcAft>
                <a:spcPts val="0"/>
              </a:spcAft>
              <a:buSzPts val="5400"/>
              <a:buNone/>
              <a:defRPr sz="5400"/>
            </a:lvl1pPr>
            <a:lvl2pPr lvl="1" algn="ctr">
              <a:spcBef>
                <a:spcPts val="0"/>
              </a:spcBef>
              <a:spcAft>
                <a:spcPts val="0"/>
              </a:spcAft>
              <a:buSzPts val="5400"/>
              <a:buNone/>
              <a:defRPr sz="5400"/>
            </a:lvl2pPr>
            <a:lvl3pPr lvl="2" algn="ctr">
              <a:spcBef>
                <a:spcPts val="0"/>
              </a:spcBef>
              <a:spcAft>
                <a:spcPts val="0"/>
              </a:spcAft>
              <a:buSzPts val="5400"/>
              <a:buNone/>
              <a:defRPr sz="5400"/>
            </a:lvl3pPr>
            <a:lvl4pPr lvl="3" algn="ctr">
              <a:spcBef>
                <a:spcPts val="0"/>
              </a:spcBef>
              <a:spcAft>
                <a:spcPts val="0"/>
              </a:spcAft>
              <a:buSzPts val="5400"/>
              <a:buNone/>
              <a:defRPr sz="5400"/>
            </a:lvl4pPr>
            <a:lvl5pPr lvl="4" algn="ctr">
              <a:spcBef>
                <a:spcPts val="0"/>
              </a:spcBef>
              <a:spcAft>
                <a:spcPts val="0"/>
              </a:spcAft>
              <a:buSzPts val="5400"/>
              <a:buNone/>
              <a:defRPr sz="5400"/>
            </a:lvl5pPr>
            <a:lvl6pPr lvl="5" algn="ctr">
              <a:spcBef>
                <a:spcPts val="0"/>
              </a:spcBef>
              <a:spcAft>
                <a:spcPts val="0"/>
              </a:spcAft>
              <a:buSzPts val="5400"/>
              <a:buNone/>
              <a:defRPr sz="5400"/>
            </a:lvl6pPr>
            <a:lvl7pPr lvl="6" algn="ctr">
              <a:spcBef>
                <a:spcPts val="0"/>
              </a:spcBef>
              <a:spcAft>
                <a:spcPts val="0"/>
              </a:spcAft>
              <a:buSzPts val="5400"/>
              <a:buNone/>
              <a:defRPr sz="5400"/>
            </a:lvl7pPr>
            <a:lvl8pPr lvl="7" algn="ctr">
              <a:spcBef>
                <a:spcPts val="0"/>
              </a:spcBef>
              <a:spcAft>
                <a:spcPts val="0"/>
              </a:spcAft>
              <a:buSzPts val="5400"/>
              <a:buNone/>
              <a:defRPr sz="5400"/>
            </a:lvl8pPr>
            <a:lvl9pPr lvl="8" algn="ctr">
              <a:spcBef>
                <a:spcPts val="0"/>
              </a:spcBef>
              <a:spcAft>
                <a:spcPts val="0"/>
              </a:spcAft>
              <a:buSzPts val="5400"/>
              <a:buNone/>
              <a:defRPr sz="5400"/>
            </a:lvl9pPr>
          </a:lstStyle>
          <a:p/>
        </p:txBody>
      </p:sp>
      <p:sp>
        <p:nvSpPr>
          <p:cNvPr id="12" name="Shape 12"/>
          <p:cNvSpPr txBox="1"/>
          <p:nvPr>
            <p:ph idx="1" type="subTitle"/>
          </p:nvPr>
        </p:nvSpPr>
        <p:spPr>
          <a:xfrm>
            <a:off x="311700" y="3165823"/>
            <a:ext cx="8520600" cy="7335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400"/>
              <a:buNone/>
              <a:defRPr sz="2400"/>
            </a:lvl1pPr>
            <a:lvl2pPr lvl="1" algn="ctr">
              <a:lnSpc>
                <a:spcPct val="100000"/>
              </a:lnSpc>
              <a:spcBef>
                <a:spcPts val="0"/>
              </a:spcBef>
              <a:spcAft>
                <a:spcPts val="0"/>
              </a:spcAft>
              <a:buSzPts val="2400"/>
              <a:buNone/>
              <a:defRPr sz="2400"/>
            </a:lvl2pPr>
            <a:lvl3pPr lvl="2" algn="ctr">
              <a:lnSpc>
                <a:spcPct val="100000"/>
              </a:lnSpc>
              <a:spcBef>
                <a:spcPts val="0"/>
              </a:spcBef>
              <a:spcAft>
                <a:spcPts val="0"/>
              </a:spcAft>
              <a:buSzPts val="2400"/>
              <a:buNone/>
              <a:defRPr sz="2400"/>
            </a:lvl3pPr>
            <a:lvl4pPr lvl="3" algn="ctr">
              <a:lnSpc>
                <a:spcPct val="100000"/>
              </a:lnSpc>
              <a:spcBef>
                <a:spcPts val="0"/>
              </a:spcBef>
              <a:spcAft>
                <a:spcPts val="0"/>
              </a:spcAft>
              <a:buSzPts val="2400"/>
              <a:buNone/>
              <a:defRPr sz="2400"/>
            </a:lvl4pPr>
            <a:lvl5pPr lvl="4" algn="ctr">
              <a:lnSpc>
                <a:spcPct val="100000"/>
              </a:lnSpc>
              <a:spcBef>
                <a:spcPts val="0"/>
              </a:spcBef>
              <a:spcAft>
                <a:spcPts val="0"/>
              </a:spcAft>
              <a:buSzPts val="2400"/>
              <a:buNone/>
              <a:defRPr sz="2400"/>
            </a:lvl5pPr>
            <a:lvl6pPr lvl="5" algn="ctr">
              <a:lnSpc>
                <a:spcPct val="100000"/>
              </a:lnSpc>
              <a:spcBef>
                <a:spcPts val="0"/>
              </a:spcBef>
              <a:spcAft>
                <a:spcPts val="0"/>
              </a:spcAft>
              <a:buSzPts val="2400"/>
              <a:buNone/>
              <a:defRPr sz="2400"/>
            </a:lvl6pPr>
            <a:lvl7pPr lvl="6" algn="ctr">
              <a:lnSpc>
                <a:spcPct val="100000"/>
              </a:lnSpc>
              <a:spcBef>
                <a:spcPts val="0"/>
              </a:spcBef>
              <a:spcAft>
                <a:spcPts val="0"/>
              </a:spcAft>
              <a:buSzPts val="2400"/>
              <a:buNone/>
              <a:defRPr sz="2400"/>
            </a:lvl7pPr>
            <a:lvl8pPr lvl="7" algn="ctr">
              <a:lnSpc>
                <a:spcPct val="100000"/>
              </a:lnSpc>
              <a:spcBef>
                <a:spcPts val="0"/>
              </a:spcBef>
              <a:spcAft>
                <a:spcPts val="0"/>
              </a:spcAft>
              <a:buSzPts val="2400"/>
              <a:buNone/>
              <a:defRPr sz="2400"/>
            </a:lvl8pPr>
            <a:lvl9pPr lvl="8" algn="ctr">
              <a:lnSpc>
                <a:spcPct val="100000"/>
              </a:lnSpc>
              <a:spcBef>
                <a:spcPts val="0"/>
              </a:spcBef>
              <a:spcAft>
                <a:spcPts val="0"/>
              </a:spcAft>
              <a:buSzPts val="2400"/>
              <a:buNone/>
              <a:defRPr sz="2400"/>
            </a:lvl9pPr>
          </a:lstStyle>
          <a:p/>
        </p:txBody>
      </p:sp>
      <p:sp>
        <p:nvSpPr>
          <p:cNvPr id="13" name="Shape 1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Big number">
    <p:spTree>
      <p:nvGrpSpPr>
        <p:cNvPr id="46" name="Shape 46"/>
        <p:cNvGrpSpPr/>
        <p:nvPr/>
      </p:nvGrpSpPr>
      <p:grpSpPr>
        <a:xfrm>
          <a:off x="0" y="0"/>
          <a:ext cx="0" cy="0"/>
          <a:chOff x="0" y="0"/>
          <a:chExt cx="0" cy="0"/>
        </a:xfrm>
      </p:grpSpPr>
      <p:sp>
        <p:nvSpPr>
          <p:cNvPr id="47" name="Shape 47"/>
          <p:cNvSpPr txBox="1"/>
          <p:nvPr>
            <p:ph type="title"/>
          </p:nvPr>
        </p:nvSpPr>
        <p:spPr>
          <a:xfrm>
            <a:off x="311700" y="1167925"/>
            <a:ext cx="8520600" cy="1980000"/>
          </a:xfrm>
          <a:prstGeom prst="rect">
            <a:avLst/>
          </a:prstGeom>
        </p:spPr>
        <p:txBody>
          <a:bodyPr anchorCtr="0" anchor="ctr" bIns="91425" lIns="91425" spcFirstLastPara="1" rIns="91425" wrap="square" tIns="91425"/>
          <a:lstStyle>
            <a:lvl1pPr lvl="0" algn="ctr">
              <a:spcBef>
                <a:spcPts val="0"/>
              </a:spcBef>
              <a:spcAft>
                <a:spcPts val="0"/>
              </a:spcAft>
              <a:buClr>
                <a:schemeClr val="dk1"/>
              </a:buClr>
              <a:buSzPts val="11000"/>
              <a:buNone/>
              <a:defRPr sz="11000">
                <a:solidFill>
                  <a:schemeClr val="dk1"/>
                </a:solidFill>
              </a:defRPr>
            </a:lvl1pPr>
            <a:lvl2pPr lvl="1" algn="ctr">
              <a:spcBef>
                <a:spcPts val="0"/>
              </a:spcBef>
              <a:spcAft>
                <a:spcPts val="0"/>
              </a:spcAft>
              <a:buClr>
                <a:schemeClr val="dk1"/>
              </a:buClr>
              <a:buSzPts val="11000"/>
              <a:buNone/>
              <a:defRPr sz="11000">
                <a:solidFill>
                  <a:schemeClr val="dk1"/>
                </a:solidFill>
              </a:defRPr>
            </a:lvl2pPr>
            <a:lvl3pPr lvl="2" algn="ctr">
              <a:spcBef>
                <a:spcPts val="0"/>
              </a:spcBef>
              <a:spcAft>
                <a:spcPts val="0"/>
              </a:spcAft>
              <a:buClr>
                <a:schemeClr val="dk1"/>
              </a:buClr>
              <a:buSzPts val="11000"/>
              <a:buNone/>
              <a:defRPr sz="11000">
                <a:solidFill>
                  <a:schemeClr val="dk1"/>
                </a:solidFill>
              </a:defRPr>
            </a:lvl3pPr>
            <a:lvl4pPr lvl="3" algn="ctr">
              <a:spcBef>
                <a:spcPts val="0"/>
              </a:spcBef>
              <a:spcAft>
                <a:spcPts val="0"/>
              </a:spcAft>
              <a:buClr>
                <a:schemeClr val="dk1"/>
              </a:buClr>
              <a:buSzPts val="11000"/>
              <a:buNone/>
              <a:defRPr sz="11000">
                <a:solidFill>
                  <a:schemeClr val="dk1"/>
                </a:solidFill>
              </a:defRPr>
            </a:lvl4pPr>
            <a:lvl5pPr lvl="4" algn="ctr">
              <a:spcBef>
                <a:spcPts val="0"/>
              </a:spcBef>
              <a:spcAft>
                <a:spcPts val="0"/>
              </a:spcAft>
              <a:buClr>
                <a:schemeClr val="dk1"/>
              </a:buClr>
              <a:buSzPts val="11000"/>
              <a:buNone/>
              <a:defRPr sz="11000">
                <a:solidFill>
                  <a:schemeClr val="dk1"/>
                </a:solidFill>
              </a:defRPr>
            </a:lvl5pPr>
            <a:lvl6pPr lvl="5" algn="ctr">
              <a:spcBef>
                <a:spcPts val="0"/>
              </a:spcBef>
              <a:spcAft>
                <a:spcPts val="0"/>
              </a:spcAft>
              <a:buClr>
                <a:schemeClr val="dk1"/>
              </a:buClr>
              <a:buSzPts val="11000"/>
              <a:buNone/>
              <a:defRPr sz="11000">
                <a:solidFill>
                  <a:schemeClr val="dk1"/>
                </a:solidFill>
              </a:defRPr>
            </a:lvl6pPr>
            <a:lvl7pPr lvl="6" algn="ctr">
              <a:spcBef>
                <a:spcPts val="0"/>
              </a:spcBef>
              <a:spcAft>
                <a:spcPts val="0"/>
              </a:spcAft>
              <a:buClr>
                <a:schemeClr val="dk1"/>
              </a:buClr>
              <a:buSzPts val="11000"/>
              <a:buNone/>
              <a:defRPr sz="11000">
                <a:solidFill>
                  <a:schemeClr val="dk1"/>
                </a:solidFill>
              </a:defRPr>
            </a:lvl7pPr>
            <a:lvl8pPr lvl="7" algn="ctr">
              <a:spcBef>
                <a:spcPts val="0"/>
              </a:spcBef>
              <a:spcAft>
                <a:spcPts val="0"/>
              </a:spcAft>
              <a:buClr>
                <a:schemeClr val="dk1"/>
              </a:buClr>
              <a:buSzPts val="11000"/>
              <a:buNone/>
              <a:defRPr sz="11000">
                <a:solidFill>
                  <a:schemeClr val="dk1"/>
                </a:solidFill>
              </a:defRPr>
            </a:lvl8pPr>
            <a:lvl9pPr lvl="8" algn="ctr">
              <a:spcBef>
                <a:spcPts val="0"/>
              </a:spcBef>
              <a:spcAft>
                <a:spcPts val="0"/>
              </a:spcAft>
              <a:buClr>
                <a:schemeClr val="dk1"/>
              </a:buClr>
              <a:buSzPts val="11000"/>
              <a:buNone/>
              <a:defRPr sz="11000">
                <a:solidFill>
                  <a:schemeClr val="dk1"/>
                </a:solidFill>
              </a:defRPr>
            </a:lvl9pPr>
          </a:lstStyle>
          <a:p/>
        </p:txBody>
      </p:sp>
      <p:sp>
        <p:nvSpPr>
          <p:cNvPr id="48" name="Shape 48"/>
          <p:cNvSpPr txBox="1"/>
          <p:nvPr>
            <p:ph idx="1" type="body"/>
          </p:nvPr>
        </p:nvSpPr>
        <p:spPr>
          <a:xfrm>
            <a:off x="311700" y="3224250"/>
            <a:ext cx="8520600" cy="1071600"/>
          </a:xfrm>
          <a:prstGeom prst="rect">
            <a:avLst/>
          </a:prstGeom>
        </p:spPr>
        <p:txBody>
          <a:bodyPr anchorCtr="0" anchor="t" bIns="91425" lIns="91425" spcFirstLastPara="1" rIns="91425" wrap="square" tIns="91425"/>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9" name="Shape 4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blank">
  <p:cSld name="Blank">
    <p:spTree>
      <p:nvGrpSpPr>
        <p:cNvPr id="50" name="Shape 50"/>
        <p:cNvGrpSpPr/>
        <p:nvPr/>
      </p:nvGrpSpPr>
      <p:grpSpPr>
        <a:xfrm>
          <a:off x="0" y="0"/>
          <a:ext cx="0" cy="0"/>
          <a:chOff x="0" y="0"/>
          <a:chExt cx="0" cy="0"/>
        </a:xfrm>
      </p:grpSpPr>
      <p:sp>
        <p:nvSpPr>
          <p:cNvPr id="51" name="Shape 5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secHead">
  <p:cSld name="Section header">
    <p:bg>
      <p:bgPr>
        <a:solidFill>
          <a:schemeClr val="dk1"/>
        </a:solidFill>
      </p:bgPr>
    </p:bg>
    <p:spTree>
      <p:nvGrpSpPr>
        <p:cNvPr id="14" name="Shape 14"/>
        <p:cNvGrpSpPr/>
        <p:nvPr/>
      </p:nvGrpSpPr>
      <p:grpSpPr>
        <a:xfrm>
          <a:off x="0" y="0"/>
          <a:ext cx="0" cy="0"/>
          <a:chOff x="0" y="0"/>
          <a:chExt cx="0" cy="0"/>
        </a:xfrm>
      </p:grpSpPr>
      <p:sp>
        <p:nvSpPr>
          <p:cNvPr id="15" name="Shape 15"/>
          <p:cNvSpPr txBox="1"/>
          <p:nvPr>
            <p:ph type="title"/>
          </p:nvPr>
        </p:nvSpPr>
        <p:spPr>
          <a:xfrm>
            <a:off x="311700" y="2480550"/>
            <a:ext cx="8114400" cy="2445900"/>
          </a:xfrm>
          <a:prstGeom prst="rect">
            <a:avLst/>
          </a:prstGeom>
        </p:spPr>
        <p:txBody>
          <a:bodyPr anchorCtr="0" anchor="b" bIns="91425" lIns="91425" spcFirstLastPara="1" rIns="91425" wrap="square" tIns="91425"/>
          <a:lstStyle>
            <a:lvl1pPr lvl="0">
              <a:spcBef>
                <a:spcPts val="0"/>
              </a:spcBef>
              <a:spcAft>
                <a:spcPts val="0"/>
              </a:spcAft>
              <a:buClr>
                <a:schemeClr val="lt1"/>
              </a:buClr>
              <a:buSzPts val="6800"/>
              <a:buNone/>
              <a:defRPr sz="6800">
                <a:solidFill>
                  <a:schemeClr val="lt1"/>
                </a:solidFill>
              </a:defRPr>
            </a:lvl1pPr>
            <a:lvl2pPr lvl="1">
              <a:spcBef>
                <a:spcPts val="0"/>
              </a:spcBef>
              <a:spcAft>
                <a:spcPts val="0"/>
              </a:spcAft>
              <a:buClr>
                <a:schemeClr val="lt1"/>
              </a:buClr>
              <a:buSzPts val="6800"/>
              <a:buNone/>
              <a:defRPr sz="6800">
                <a:solidFill>
                  <a:schemeClr val="lt1"/>
                </a:solidFill>
              </a:defRPr>
            </a:lvl2pPr>
            <a:lvl3pPr lvl="2">
              <a:spcBef>
                <a:spcPts val="0"/>
              </a:spcBef>
              <a:spcAft>
                <a:spcPts val="0"/>
              </a:spcAft>
              <a:buClr>
                <a:schemeClr val="lt1"/>
              </a:buClr>
              <a:buSzPts val="6800"/>
              <a:buNone/>
              <a:defRPr sz="6800">
                <a:solidFill>
                  <a:schemeClr val="lt1"/>
                </a:solidFill>
              </a:defRPr>
            </a:lvl3pPr>
            <a:lvl4pPr lvl="3">
              <a:spcBef>
                <a:spcPts val="0"/>
              </a:spcBef>
              <a:spcAft>
                <a:spcPts val="0"/>
              </a:spcAft>
              <a:buClr>
                <a:schemeClr val="lt1"/>
              </a:buClr>
              <a:buSzPts val="6800"/>
              <a:buNone/>
              <a:defRPr sz="6800">
                <a:solidFill>
                  <a:schemeClr val="lt1"/>
                </a:solidFill>
              </a:defRPr>
            </a:lvl4pPr>
            <a:lvl5pPr lvl="4">
              <a:spcBef>
                <a:spcPts val="0"/>
              </a:spcBef>
              <a:spcAft>
                <a:spcPts val="0"/>
              </a:spcAft>
              <a:buClr>
                <a:schemeClr val="lt1"/>
              </a:buClr>
              <a:buSzPts val="6800"/>
              <a:buNone/>
              <a:defRPr sz="6800">
                <a:solidFill>
                  <a:schemeClr val="lt1"/>
                </a:solidFill>
              </a:defRPr>
            </a:lvl5pPr>
            <a:lvl6pPr lvl="5">
              <a:spcBef>
                <a:spcPts val="0"/>
              </a:spcBef>
              <a:spcAft>
                <a:spcPts val="0"/>
              </a:spcAft>
              <a:buClr>
                <a:schemeClr val="lt1"/>
              </a:buClr>
              <a:buSzPts val="6800"/>
              <a:buNone/>
              <a:defRPr sz="6800">
                <a:solidFill>
                  <a:schemeClr val="lt1"/>
                </a:solidFill>
              </a:defRPr>
            </a:lvl6pPr>
            <a:lvl7pPr lvl="6">
              <a:spcBef>
                <a:spcPts val="0"/>
              </a:spcBef>
              <a:spcAft>
                <a:spcPts val="0"/>
              </a:spcAft>
              <a:buClr>
                <a:schemeClr val="lt1"/>
              </a:buClr>
              <a:buSzPts val="6800"/>
              <a:buNone/>
              <a:defRPr sz="6800">
                <a:solidFill>
                  <a:schemeClr val="lt1"/>
                </a:solidFill>
              </a:defRPr>
            </a:lvl7pPr>
            <a:lvl8pPr lvl="7">
              <a:spcBef>
                <a:spcPts val="0"/>
              </a:spcBef>
              <a:spcAft>
                <a:spcPts val="0"/>
              </a:spcAft>
              <a:buClr>
                <a:schemeClr val="lt1"/>
              </a:buClr>
              <a:buSzPts val="6800"/>
              <a:buNone/>
              <a:defRPr sz="6800">
                <a:solidFill>
                  <a:schemeClr val="lt1"/>
                </a:solidFill>
              </a:defRPr>
            </a:lvl8pPr>
            <a:lvl9pPr lvl="8">
              <a:spcBef>
                <a:spcPts val="0"/>
              </a:spcBef>
              <a:spcAft>
                <a:spcPts val="0"/>
              </a:spcAft>
              <a:buClr>
                <a:schemeClr val="lt1"/>
              </a:buClr>
              <a:buSzPts val="6800"/>
              <a:buNone/>
              <a:defRPr sz="6800">
                <a:solidFill>
                  <a:schemeClr val="lt1"/>
                </a:solidFill>
              </a:defRPr>
            </a:lvl9pPr>
          </a:lstStyle>
          <a:p/>
        </p:txBody>
      </p:sp>
      <p:sp>
        <p:nvSpPr>
          <p:cNvPr id="16" name="Shape 1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solidFill>
                  <a:schemeClr val="lt1"/>
                </a:solidFill>
              </a:rPr>
              <a:t>‹#›</a:t>
            </a:fld>
            <a:endParaRPr>
              <a:solidFill>
                <a:schemeClr val="lt1"/>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x">
  <p:cSld name="Title and body">
    <p:spTree>
      <p:nvGrpSpPr>
        <p:cNvPr id="17" name="Shape 17"/>
        <p:cNvGrpSpPr/>
        <p:nvPr/>
      </p:nvGrpSpPr>
      <p:grpSpPr>
        <a:xfrm>
          <a:off x="0" y="0"/>
          <a:ext cx="0" cy="0"/>
          <a:chOff x="0" y="0"/>
          <a:chExt cx="0" cy="0"/>
        </a:xfrm>
      </p:grpSpPr>
      <p:sp>
        <p:nvSpPr>
          <p:cNvPr id="18" name="Shape 18"/>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9" name="Shape 19"/>
          <p:cNvSpPr txBox="1"/>
          <p:nvPr>
            <p:ph idx="1" type="body"/>
          </p:nvPr>
        </p:nvSpPr>
        <p:spPr>
          <a:xfrm>
            <a:off x="311700" y="1152475"/>
            <a:ext cx="8520600" cy="3416400"/>
          </a:xfrm>
          <a:prstGeom prst="rect">
            <a:avLst/>
          </a:prstGeom>
        </p:spPr>
        <p:txBody>
          <a:bodyPr anchorCtr="0" anchor="t"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20" name="Shape 2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woColTx">
  <p:cSld name="Title and two columns">
    <p:spTree>
      <p:nvGrpSpPr>
        <p:cNvPr id="21" name="Shape 21"/>
        <p:cNvGrpSpPr/>
        <p:nvPr/>
      </p:nvGrpSpPr>
      <p:grpSpPr>
        <a:xfrm>
          <a:off x="0" y="0"/>
          <a:ext cx="0" cy="0"/>
          <a:chOff x="0" y="0"/>
          <a:chExt cx="0" cy="0"/>
        </a:xfrm>
      </p:grpSpPr>
      <p:sp>
        <p:nvSpPr>
          <p:cNvPr id="22" name="Shape 22"/>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3" name="Shape 23"/>
          <p:cNvSpPr txBox="1"/>
          <p:nvPr>
            <p:ph idx="1" type="body"/>
          </p:nvPr>
        </p:nvSpPr>
        <p:spPr>
          <a:xfrm>
            <a:off x="3117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Shape 24"/>
          <p:cNvSpPr txBox="1"/>
          <p:nvPr>
            <p:ph idx="2" type="body"/>
          </p:nvPr>
        </p:nvSpPr>
        <p:spPr>
          <a:xfrm>
            <a:off x="48324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5" name="Shape 2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itleOnly">
  <p:cSld name="Title only">
    <p:spTree>
      <p:nvGrpSpPr>
        <p:cNvPr id="26" name="Shape 26"/>
        <p:cNvGrpSpPr/>
        <p:nvPr/>
      </p:nvGrpSpPr>
      <p:grpSpPr>
        <a:xfrm>
          <a:off x="0" y="0"/>
          <a:ext cx="0" cy="0"/>
          <a:chOff x="0" y="0"/>
          <a:chExt cx="0" cy="0"/>
        </a:xfrm>
      </p:grpSpPr>
      <p:sp>
        <p:nvSpPr>
          <p:cNvPr id="27" name="Shape 27"/>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8" name="Shape 2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One column text">
    <p:spTree>
      <p:nvGrpSpPr>
        <p:cNvPr id="29" name="Shape 29"/>
        <p:cNvGrpSpPr/>
        <p:nvPr/>
      </p:nvGrpSpPr>
      <p:grpSpPr>
        <a:xfrm>
          <a:off x="0" y="0"/>
          <a:ext cx="0" cy="0"/>
          <a:chOff x="0" y="0"/>
          <a:chExt cx="0" cy="0"/>
        </a:xfrm>
      </p:grpSpPr>
      <p:sp>
        <p:nvSpPr>
          <p:cNvPr id="30" name="Shape 30"/>
          <p:cNvSpPr txBox="1"/>
          <p:nvPr>
            <p:ph type="title"/>
          </p:nvPr>
        </p:nvSpPr>
        <p:spPr>
          <a:xfrm>
            <a:off x="311700" y="631800"/>
            <a:ext cx="2808000" cy="755700"/>
          </a:xfrm>
          <a:prstGeom prst="rect">
            <a:avLst/>
          </a:prstGeom>
        </p:spPr>
        <p:txBody>
          <a:bodyPr anchorCtr="0" anchor="b"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1" name="Shape 31"/>
          <p:cNvSpPr txBox="1"/>
          <p:nvPr>
            <p:ph idx="1" type="body"/>
          </p:nvPr>
        </p:nvSpPr>
        <p:spPr>
          <a:xfrm>
            <a:off x="311700" y="1490875"/>
            <a:ext cx="2808000" cy="3078000"/>
          </a:xfrm>
          <a:prstGeom prst="rect">
            <a:avLst/>
          </a:prstGeom>
        </p:spPr>
        <p:txBody>
          <a:bodyPr anchorCtr="0" anchor="t" bIns="91425" lIns="91425" spcFirstLastPara="1" rIns="91425" wrap="square" tIns="91425"/>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2" name="Shape 3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Main point">
    <p:bg>
      <p:bgPr>
        <a:solidFill>
          <a:schemeClr val="accent3"/>
        </a:solidFill>
      </p:bgPr>
    </p:bg>
    <p:spTree>
      <p:nvGrpSpPr>
        <p:cNvPr id="33" name="Shape 33"/>
        <p:cNvGrpSpPr/>
        <p:nvPr/>
      </p:nvGrpSpPr>
      <p:grpSpPr>
        <a:xfrm>
          <a:off x="0" y="0"/>
          <a:ext cx="0" cy="0"/>
          <a:chOff x="0" y="0"/>
          <a:chExt cx="0" cy="0"/>
        </a:xfrm>
      </p:grpSpPr>
      <p:sp>
        <p:nvSpPr>
          <p:cNvPr id="34" name="Shape 34"/>
          <p:cNvSpPr txBox="1"/>
          <p:nvPr>
            <p:ph type="title"/>
          </p:nvPr>
        </p:nvSpPr>
        <p:spPr>
          <a:xfrm>
            <a:off x="490250" y="526350"/>
            <a:ext cx="5683800" cy="4090800"/>
          </a:xfrm>
          <a:prstGeom prst="rect">
            <a:avLst/>
          </a:prstGeom>
        </p:spPr>
        <p:txBody>
          <a:bodyPr anchorCtr="0" anchor="ctr" bIns="91425" lIns="91425" spcFirstLastPara="1" rIns="91425" wrap="square" tIns="91425"/>
          <a:lstStyle>
            <a:lvl1pPr lvl="0">
              <a:spcBef>
                <a:spcPts val="0"/>
              </a:spcBef>
              <a:spcAft>
                <a:spcPts val="0"/>
              </a:spcAft>
              <a:buClr>
                <a:schemeClr val="lt1"/>
              </a:buClr>
              <a:buSzPts val="4800"/>
              <a:buNone/>
              <a:defRPr sz="4800">
                <a:solidFill>
                  <a:schemeClr val="lt1"/>
                </a:solidFill>
              </a:defRPr>
            </a:lvl1pPr>
            <a:lvl2pPr lvl="1">
              <a:spcBef>
                <a:spcPts val="0"/>
              </a:spcBef>
              <a:spcAft>
                <a:spcPts val="0"/>
              </a:spcAft>
              <a:buClr>
                <a:schemeClr val="lt1"/>
              </a:buClr>
              <a:buSzPts val="4800"/>
              <a:buNone/>
              <a:defRPr sz="4800">
                <a:solidFill>
                  <a:schemeClr val="lt1"/>
                </a:solidFill>
              </a:defRPr>
            </a:lvl2pPr>
            <a:lvl3pPr lvl="2">
              <a:spcBef>
                <a:spcPts val="0"/>
              </a:spcBef>
              <a:spcAft>
                <a:spcPts val="0"/>
              </a:spcAft>
              <a:buClr>
                <a:schemeClr val="lt1"/>
              </a:buClr>
              <a:buSzPts val="4800"/>
              <a:buNone/>
              <a:defRPr sz="4800">
                <a:solidFill>
                  <a:schemeClr val="lt1"/>
                </a:solidFill>
              </a:defRPr>
            </a:lvl3pPr>
            <a:lvl4pPr lvl="3">
              <a:spcBef>
                <a:spcPts val="0"/>
              </a:spcBef>
              <a:spcAft>
                <a:spcPts val="0"/>
              </a:spcAft>
              <a:buClr>
                <a:schemeClr val="lt1"/>
              </a:buClr>
              <a:buSzPts val="4800"/>
              <a:buNone/>
              <a:defRPr sz="4800">
                <a:solidFill>
                  <a:schemeClr val="lt1"/>
                </a:solidFill>
              </a:defRPr>
            </a:lvl4pPr>
            <a:lvl5pPr lvl="4">
              <a:spcBef>
                <a:spcPts val="0"/>
              </a:spcBef>
              <a:spcAft>
                <a:spcPts val="0"/>
              </a:spcAft>
              <a:buClr>
                <a:schemeClr val="lt1"/>
              </a:buClr>
              <a:buSzPts val="4800"/>
              <a:buNone/>
              <a:defRPr sz="4800">
                <a:solidFill>
                  <a:schemeClr val="lt1"/>
                </a:solidFill>
              </a:defRPr>
            </a:lvl5pPr>
            <a:lvl6pPr lvl="5">
              <a:spcBef>
                <a:spcPts val="0"/>
              </a:spcBef>
              <a:spcAft>
                <a:spcPts val="0"/>
              </a:spcAft>
              <a:buClr>
                <a:schemeClr val="lt1"/>
              </a:buClr>
              <a:buSzPts val="4800"/>
              <a:buNone/>
              <a:defRPr sz="4800">
                <a:solidFill>
                  <a:schemeClr val="lt1"/>
                </a:solidFill>
              </a:defRPr>
            </a:lvl6pPr>
            <a:lvl7pPr lvl="6">
              <a:spcBef>
                <a:spcPts val="0"/>
              </a:spcBef>
              <a:spcAft>
                <a:spcPts val="0"/>
              </a:spcAft>
              <a:buClr>
                <a:schemeClr val="lt1"/>
              </a:buClr>
              <a:buSzPts val="4800"/>
              <a:buNone/>
              <a:defRPr sz="4800">
                <a:solidFill>
                  <a:schemeClr val="lt1"/>
                </a:solidFill>
              </a:defRPr>
            </a:lvl7pPr>
            <a:lvl8pPr lvl="7">
              <a:spcBef>
                <a:spcPts val="0"/>
              </a:spcBef>
              <a:spcAft>
                <a:spcPts val="0"/>
              </a:spcAft>
              <a:buClr>
                <a:schemeClr val="lt1"/>
              </a:buClr>
              <a:buSzPts val="4800"/>
              <a:buNone/>
              <a:defRPr sz="4800">
                <a:solidFill>
                  <a:schemeClr val="lt1"/>
                </a:solidFill>
              </a:defRPr>
            </a:lvl8pPr>
            <a:lvl9pPr lvl="8">
              <a:spcBef>
                <a:spcPts val="0"/>
              </a:spcBef>
              <a:spcAft>
                <a:spcPts val="0"/>
              </a:spcAft>
              <a:buClr>
                <a:schemeClr val="lt1"/>
              </a:buClr>
              <a:buSzPts val="4800"/>
              <a:buNone/>
              <a:defRPr sz="4800">
                <a:solidFill>
                  <a:schemeClr val="lt1"/>
                </a:solidFill>
              </a:defRPr>
            </a:lvl9pPr>
          </a:lstStyle>
          <a:p/>
        </p:txBody>
      </p:sp>
      <p:sp>
        <p:nvSpPr>
          <p:cNvPr id="35" name="Shape 3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solidFill>
                  <a:schemeClr val="lt1"/>
                </a:solidFill>
              </a:rPr>
              <a:t>‹#›</a:t>
            </a:fld>
            <a:endParaRPr>
              <a:solidFill>
                <a:schemeClr val="lt1"/>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ection title and description">
    <p:spTree>
      <p:nvGrpSpPr>
        <p:cNvPr id="36" name="Shape 36"/>
        <p:cNvGrpSpPr/>
        <p:nvPr/>
      </p:nvGrpSpPr>
      <p:grpSpPr>
        <a:xfrm>
          <a:off x="0" y="0"/>
          <a:ext cx="0" cy="0"/>
          <a:chOff x="0" y="0"/>
          <a:chExt cx="0" cy="0"/>
        </a:xfrm>
      </p:grpSpPr>
      <p:sp>
        <p:nvSpPr>
          <p:cNvPr id="37" name="Shape 37"/>
          <p:cNvSpPr/>
          <p:nvPr/>
        </p:nvSpPr>
        <p:spPr>
          <a:xfrm>
            <a:off x="4572000" y="100"/>
            <a:ext cx="4572000" cy="5143500"/>
          </a:xfrm>
          <a:prstGeom prst="rect">
            <a:avLst/>
          </a:prstGeom>
          <a:solidFill>
            <a:schemeClr val="dk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cxnSp>
        <p:nvCxnSpPr>
          <p:cNvPr id="38" name="Shape 38"/>
          <p:cNvCxnSpPr/>
          <p:nvPr/>
        </p:nvCxnSpPr>
        <p:spPr>
          <a:xfrm>
            <a:off x="5029675" y="4495500"/>
            <a:ext cx="468300" cy="0"/>
          </a:xfrm>
          <a:prstGeom prst="straightConnector1">
            <a:avLst/>
          </a:prstGeom>
          <a:noFill/>
          <a:ln cap="flat" cmpd="sng" w="19050">
            <a:solidFill>
              <a:schemeClr val="lt1"/>
            </a:solidFill>
            <a:prstDash val="solid"/>
            <a:round/>
            <a:headEnd len="med" w="med" type="none"/>
            <a:tailEnd len="med" w="med" type="none"/>
          </a:ln>
        </p:spPr>
      </p:cxnSp>
      <p:sp>
        <p:nvSpPr>
          <p:cNvPr id="39" name="Shape 39"/>
          <p:cNvSpPr txBox="1"/>
          <p:nvPr>
            <p:ph type="title"/>
          </p:nvPr>
        </p:nvSpPr>
        <p:spPr>
          <a:xfrm>
            <a:off x="265500" y="1375599"/>
            <a:ext cx="4045200" cy="1551900"/>
          </a:xfrm>
          <a:prstGeom prst="rect">
            <a:avLst/>
          </a:prstGeom>
        </p:spPr>
        <p:txBody>
          <a:bodyPr anchorCtr="0" anchor="b" bIns="91425" lIns="91425" spcFirstLastPara="1" rIns="91425" wrap="square" tIns="91425"/>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40" name="Shape 40"/>
          <p:cNvSpPr txBox="1"/>
          <p:nvPr>
            <p:ph idx="1" type="subTitle"/>
          </p:nvPr>
        </p:nvSpPr>
        <p:spPr>
          <a:xfrm>
            <a:off x="265500" y="2981125"/>
            <a:ext cx="4045200" cy="13455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1800"/>
              <a:buNone/>
              <a:defRPr/>
            </a:lvl1pPr>
            <a:lvl2pPr lvl="1" algn="ctr">
              <a:lnSpc>
                <a:spcPct val="100000"/>
              </a:lnSpc>
              <a:spcBef>
                <a:spcPts val="0"/>
              </a:spcBef>
              <a:spcAft>
                <a:spcPts val="0"/>
              </a:spcAft>
              <a:buSzPts val="1800"/>
              <a:buNone/>
              <a:defRPr sz="1800"/>
            </a:lvl2pPr>
            <a:lvl3pPr lvl="2" algn="ctr">
              <a:lnSpc>
                <a:spcPct val="100000"/>
              </a:lnSpc>
              <a:spcBef>
                <a:spcPts val="0"/>
              </a:spcBef>
              <a:spcAft>
                <a:spcPts val="0"/>
              </a:spcAft>
              <a:buSzPts val="1800"/>
              <a:buNone/>
              <a:defRPr sz="1800"/>
            </a:lvl3pPr>
            <a:lvl4pPr lvl="3" algn="ctr">
              <a:lnSpc>
                <a:spcPct val="100000"/>
              </a:lnSpc>
              <a:spcBef>
                <a:spcPts val="0"/>
              </a:spcBef>
              <a:spcAft>
                <a:spcPts val="0"/>
              </a:spcAft>
              <a:buSzPts val="1800"/>
              <a:buNone/>
              <a:defRPr sz="1800"/>
            </a:lvl4pPr>
            <a:lvl5pPr lvl="4" algn="ctr">
              <a:lnSpc>
                <a:spcPct val="100000"/>
              </a:lnSpc>
              <a:spcBef>
                <a:spcPts val="0"/>
              </a:spcBef>
              <a:spcAft>
                <a:spcPts val="0"/>
              </a:spcAft>
              <a:buSzPts val="1800"/>
              <a:buNone/>
              <a:defRPr sz="1800"/>
            </a:lvl5pPr>
            <a:lvl6pPr lvl="5" algn="ctr">
              <a:lnSpc>
                <a:spcPct val="100000"/>
              </a:lnSpc>
              <a:spcBef>
                <a:spcPts val="0"/>
              </a:spcBef>
              <a:spcAft>
                <a:spcPts val="0"/>
              </a:spcAft>
              <a:buSzPts val="1800"/>
              <a:buNone/>
              <a:defRPr sz="1800"/>
            </a:lvl6pPr>
            <a:lvl7pPr lvl="6" algn="ctr">
              <a:lnSpc>
                <a:spcPct val="100000"/>
              </a:lnSpc>
              <a:spcBef>
                <a:spcPts val="0"/>
              </a:spcBef>
              <a:spcAft>
                <a:spcPts val="0"/>
              </a:spcAft>
              <a:buSzPts val="1800"/>
              <a:buNone/>
              <a:defRPr sz="1800"/>
            </a:lvl7pPr>
            <a:lvl8pPr lvl="7" algn="ctr">
              <a:lnSpc>
                <a:spcPct val="100000"/>
              </a:lnSpc>
              <a:spcBef>
                <a:spcPts val="0"/>
              </a:spcBef>
              <a:spcAft>
                <a:spcPts val="0"/>
              </a:spcAft>
              <a:buSzPts val="1800"/>
              <a:buNone/>
              <a:defRPr sz="1800"/>
            </a:lvl8pPr>
            <a:lvl9pPr lvl="8" algn="ctr">
              <a:lnSpc>
                <a:spcPct val="100000"/>
              </a:lnSpc>
              <a:spcBef>
                <a:spcPts val="0"/>
              </a:spcBef>
              <a:spcAft>
                <a:spcPts val="0"/>
              </a:spcAft>
              <a:buSzPts val="1800"/>
              <a:buNone/>
              <a:defRPr sz="1800"/>
            </a:lvl9pPr>
          </a:lstStyle>
          <a:p/>
        </p:txBody>
      </p:sp>
      <p:sp>
        <p:nvSpPr>
          <p:cNvPr id="41" name="Shape 41"/>
          <p:cNvSpPr txBox="1"/>
          <p:nvPr>
            <p:ph idx="2" type="body"/>
          </p:nvPr>
        </p:nvSpPr>
        <p:spPr>
          <a:xfrm>
            <a:off x="4939500" y="724200"/>
            <a:ext cx="3837000" cy="3695100"/>
          </a:xfrm>
          <a:prstGeom prst="rect">
            <a:avLst/>
          </a:prstGeom>
        </p:spPr>
        <p:txBody>
          <a:bodyPr anchorCtr="0" anchor="ctr" bIns="91425" lIns="91425" spcFirstLastPara="1" rIns="91425" wrap="square" tIns="91425"/>
          <a:lstStyle>
            <a:lvl1pPr indent="-342900" lvl="0" marL="457200">
              <a:spcBef>
                <a:spcPts val="0"/>
              </a:spcBef>
              <a:spcAft>
                <a:spcPts val="0"/>
              </a:spcAft>
              <a:buClr>
                <a:schemeClr val="lt1"/>
              </a:buClr>
              <a:buSzPts val="1800"/>
              <a:buChar char="●"/>
              <a:defRPr>
                <a:solidFill>
                  <a:schemeClr val="lt1"/>
                </a:solidFill>
              </a:defRPr>
            </a:lvl1pPr>
            <a:lvl2pPr indent="-317500" lvl="1" marL="914400">
              <a:spcBef>
                <a:spcPts val="1600"/>
              </a:spcBef>
              <a:spcAft>
                <a:spcPts val="0"/>
              </a:spcAft>
              <a:buClr>
                <a:schemeClr val="lt1"/>
              </a:buClr>
              <a:buSzPts val="1400"/>
              <a:buChar char="○"/>
              <a:defRPr>
                <a:solidFill>
                  <a:schemeClr val="lt1"/>
                </a:solidFill>
              </a:defRPr>
            </a:lvl2pPr>
            <a:lvl3pPr indent="-317500" lvl="2" marL="1371600">
              <a:spcBef>
                <a:spcPts val="1600"/>
              </a:spcBef>
              <a:spcAft>
                <a:spcPts val="0"/>
              </a:spcAft>
              <a:buClr>
                <a:schemeClr val="lt1"/>
              </a:buClr>
              <a:buSzPts val="1400"/>
              <a:buChar char="■"/>
              <a:defRPr>
                <a:solidFill>
                  <a:schemeClr val="lt1"/>
                </a:solidFill>
              </a:defRPr>
            </a:lvl3pPr>
            <a:lvl4pPr indent="-317500" lvl="3" marL="1828800">
              <a:spcBef>
                <a:spcPts val="1600"/>
              </a:spcBef>
              <a:spcAft>
                <a:spcPts val="0"/>
              </a:spcAft>
              <a:buClr>
                <a:schemeClr val="lt1"/>
              </a:buClr>
              <a:buSzPts val="1400"/>
              <a:buChar char="●"/>
              <a:defRPr>
                <a:solidFill>
                  <a:schemeClr val="lt1"/>
                </a:solidFill>
              </a:defRPr>
            </a:lvl4pPr>
            <a:lvl5pPr indent="-317500" lvl="4" marL="2286000">
              <a:spcBef>
                <a:spcPts val="1600"/>
              </a:spcBef>
              <a:spcAft>
                <a:spcPts val="0"/>
              </a:spcAft>
              <a:buClr>
                <a:schemeClr val="lt1"/>
              </a:buClr>
              <a:buSzPts val="1400"/>
              <a:buChar char="○"/>
              <a:defRPr>
                <a:solidFill>
                  <a:schemeClr val="lt1"/>
                </a:solidFill>
              </a:defRPr>
            </a:lvl5pPr>
            <a:lvl6pPr indent="-317500" lvl="5" marL="2743200">
              <a:spcBef>
                <a:spcPts val="1600"/>
              </a:spcBef>
              <a:spcAft>
                <a:spcPts val="0"/>
              </a:spcAft>
              <a:buClr>
                <a:schemeClr val="lt1"/>
              </a:buClr>
              <a:buSzPts val="1400"/>
              <a:buChar char="■"/>
              <a:defRPr>
                <a:solidFill>
                  <a:schemeClr val="lt1"/>
                </a:solidFill>
              </a:defRPr>
            </a:lvl6pPr>
            <a:lvl7pPr indent="-317500" lvl="6" marL="3200400">
              <a:spcBef>
                <a:spcPts val="1600"/>
              </a:spcBef>
              <a:spcAft>
                <a:spcPts val="0"/>
              </a:spcAft>
              <a:buClr>
                <a:schemeClr val="lt1"/>
              </a:buClr>
              <a:buSzPts val="1400"/>
              <a:buChar char="●"/>
              <a:defRPr>
                <a:solidFill>
                  <a:schemeClr val="lt1"/>
                </a:solidFill>
              </a:defRPr>
            </a:lvl7pPr>
            <a:lvl8pPr indent="-317500" lvl="7" marL="3657600">
              <a:spcBef>
                <a:spcPts val="1600"/>
              </a:spcBef>
              <a:spcAft>
                <a:spcPts val="0"/>
              </a:spcAft>
              <a:buClr>
                <a:schemeClr val="lt1"/>
              </a:buClr>
              <a:buSzPts val="1400"/>
              <a:buChar char="○"/>
              <a:defRPr>
                <a:solidFill>
                  <a:schemeClr val="lt1"/>
                </a:solidFill>
              </a:defRPr>
            </a:lvl8pPr>
            <a:lvl9pPr indent="-317500" lvl="8" marL="4114800">
              <a:spcBef>
                <a:spcPts val="1600"/>
              </a:spcBef>
              <a:spcAft>
                <a:spcPts val="1600"/>
              </a:spcAft>
              <a:buClr>
                <a:schemeClr val="lt1"/>
              </a:buClr>
              <a:buSzPts val="1400"/>
              <a:buChar char="■"/>
              <a:defRPr>
                <a:solidFill>
                  <a:schemeClr val="lt1"/>
                </a:solidFill>
              </a:defRPr>
            </a:lvl9pPr>
          </a:lstStyle>
          <a:p/>
        </p:txBody>
      </p:sp>
      <p:sp>
        <p:nvSpPr>
          <p:cNvPr id="42" name="Shape 4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solidFill>
                  <a:schemeClr val="lt1"/>
                </a:solidFill>
              </a:rPr>
              <a:t>‹#›</a:t>
            </a:fld>
            <a:endParaRPr>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Caption">
    <p:spTree>
      <p:nvGrpSpPr>
        <p:cNvPr id="43" name="Shape 43"/>
        <p:cNvGrpSpPr/>
        <p:nvPr/>
      </p:nvGrpSpPr>
      <p:grpSpPr>
        <a:xfrm>
          <a:off x="0" y="0"/>
          <a:ext cx="0" cy="0"/>
          <a:chOff x="0" y="0"/>
          <a:chExt cx="0" cy="0"/>
        </a:xfrm>
      </p:grpSpPr>
      <p:sp>
        <p:nvSpPr>
          <p:cNvPr id="44" name="Shape 44"/>
          <p:cNvSpPr txBox="1"/>
          <p:nvPr>
            <p:ph idx="1" type="body"/>
          </p:nvPr>
        </p:nvSpPr>
        <p:spPr>
          <a:xfrm>
            <a:off x="319500" y="4233725"/>
            <a:ext cx="5998800" cy="598800"/>
          </a:xfrm>
          <a:prstGeom prst="rect">
            <a:avLst/>
          </a:prstGeom>
        </p:spPr>
        <p:txBody>
          <a:bodyPr anchorCtr="0" anchor="ctr" bIns="91425" lIns="91425" spcFirstLastPara="1" rIns="91425" wrap="square" tIns="91425"/>
          <a:lstStyle>
            <a:lvl1pPr indent="-228600" lvl="0" marL="457200">
              <a:lnSpc>
                <a:spcPct val="100000"/>
              </a:lnSpc>
              <a:spcBef>
                <a:spcPts val="0"/>
              </a:spcBef>
              <a:spcAft>
                <a:spcPts val="0"/>
              </a:spcAft>
              <a:buClr>
                <a:schemeClr val="accent3"/>
              </a:buClr>
              <a:buSzPts val="1800"/>
              <a:buFont typeface="Alfa Slab One"/>
              <a:buNone/>
              <a:defRPr>
                <a:solidFill>
                  <a:schemeClr val="accent3"/>
                </a:solidFill>
                <a:latin typeface="Alfa Slab One"/>
                <a:ea typeface="Alfa Slab One"/>
                <a:cs typeface="Alfa Slab One"/>
                <a:sym typeface="Alfa Slab One"/>
              </a:defRPr>
            </a:lvl1pPr>
          </a:lstStyle>
          <a:p/>
        </p:txBody>
      </p:sp>
      <p:sp>
        <p:nvSpPr>
          <p:cNvPr id="45" name="Shape 4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gameday">
    <p:bg>
      <p:bgPr>
        <a:solidFill>
          <a:schemeClr val="lt1"/>
        </a:solidFill>
      </p:bgPr>
    </p:bg>
    <p:spTree>
      <p:nvGrpSpPr>
        <p:cNvPr id="5" name="Shape 5"/>
        <p:cNvGrpSpPr/>
        <p:nvPr/>
      </p:nvGrpSpPr>
      <p:grpSpPr>
        <a:xfrm>
          <a:off x="0" y="0"/>
          <a:ext cx="0" cy="0"/>
          <a:chOff x="0" y="0"/>
          <a:chExt cx="0" cy="0"/>
        </a:xfrm>
      </p:grpSpPr>
      <p:sp>
        <p:nvSpPr>
          <p:cNvPr id="6" name="Shape 6"/>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lstStyle>
            <a:lvl1pPr lvl="0">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1pPr>
            <a:lvl2pPr lvl="1">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2pPr>
            <a:lvl3pPr lvl="2">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3pPr>
            <a:lvl4pPr lvl="3">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4pPr>
            <a:lvl5pPr lvl="4">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5pPr>
            <a:lvl6pPr lvl="5">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6pPr>
            <a:lvl7pPr lvl="6">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7pPr>
            <a:lvl8pPr lvl="7">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8pPr>
            <a:lvl9pPr lvl="8">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9pPr>
          </a:lstStyle>
          <a:p/>
        </p:txBody>
      </p:sp>
      <p:sp>
        <p:nvSpPr>
          <p:cNvPr id="7" name="Shape 7"/>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lstStyle>
            <a:lvl1pPr indent="-342900" lvl="0" marL="457200">
              <a:lnSpc>
                <a:spcPct val="115000"/>
              </a:lnSpc>
              <a:spcBef>
                <a:spcPts val="0"/>
              </a:spcBef>
              <a:spcAft>
                <a:spcPts val="0"/>
              </a:spcAft>
              <a:buClr>
                <a:schemeClr val="dk2"/>
              </a:buClr>
              <a:buSzPts val="1800"/>
              <a:buFont typeface="Proxima Nova"/>
              <a:buChar char="●"/>
              <a:defRPr sz="1800">
                <a:solidFill>
                  <a:schemeClr val="dk2"/>
                </a:solidFill>
                <a:latin typeface="Proxima Nova"/>
                <a:ea typeface="Proxima Nova"/>
                <a:cs typeface="Proxima Nova"/>
                <a:sym typeface="Proxima Nova"/>
              </a:defRPr>
            </a:lvl1pPr>
            <a:lvl2pPr indent="-317500" lvl="1" marL="914400">
              <a:lnSpc>
                <a:spcPct val="115000"/>
              </a:lnSpc>
              <a:spcBef>
                <a:spcPts val="160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2pPr>
            <a:lvl3pPr indent="-317500" lvl="2" marL="1371600">
              <a:lnSpc>
                <a:spcPct val="115000"/>
              </a:lnSpc>
              <a:spcBef>
                <a:spcPts val="160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3pPr>
            <a:lvl4pPr indent="-317500" lvl="3" marL="1828800">
              <a:lnSpc>
                <a:spcPct val="115000"/>
              </a:lnSpc>
              <a:spcBef>
                <a:spcPts val="160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4pPr>
            <a:lvl5pPr indent="-317500" lvl="4" marL="2286000">
              <a:lnSpc>
                <a:spcPct val="115000"/>
              </a:lnSpc>
              <a:spcBef>
                <a:spcPts val="160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5pPr>
            <a:lvl6pPr indent="-317500" lvl="5" marL="2743200">
              <a:lnSpc>
                <a:spcPct val="115000"/>
              </a:lnSpc>
              <a:spcBef>
                <a:spcPts val="160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6pPr>
            <a:lvl7pPr indent="-317500" lvl="6" marL="3200400">
              <a:lnSpc>
                <a:spcPct val="115000"/>
              </a:lnSpc>
              <a:spcBef>
                <a:spcPts val="160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7pPr>
            <a:lvl8pPr indent="-317500" lvl="7" marL="3657600">
              <a:lnSpc>
                <a:spcPct val="115000"/>
              </a:lnSpc>
              <a:spcBef>
                <a:spcPts val="160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8pPr>
            <a:lvl9pPr indent="-317500" lvl="8" marL="4114800">
              <a:lnSpc>
                <a:spcPct val="115000"/>
              </a:lnSpc>
              <a:spcBef>
                <a:spcPts val="1600"/>
              </a:spcBef>
              <a:spcAft>
                <a:spcPts val="1600"/>
              </a:spcAft>
              <a:buClr>
                <a:schemeClr val="dk2"/>
              </a:buClr>
              <a:buSzPts val="1400"/>
              <a:buFont typeface="Proxima Nova"/>
              <a:buChar char="■"/>
              <a:defRPr>
                <a:solidFill>
                  <a:schemeClr val="dk2"/>
                </a:solidFill>
                <a:latin typeface="Proxima Nova"/>
                <a:ea typeface="Proxima Nova"/>
                <a:cs typeface="Proxima Nova"/>
                <a:sym typeface="Proxima Nova"/>
              </a:defRPr>
            </a:lvl9pPr>
          </a:lstStyle>
          <a:p/>
        </p:txBody>
      </p:sp>
      <p:sp>
        <p:nvSpPr>
          <p:cNvPr id="8" name="Shape 8"/>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p>
            <a:pPr indent="0" lvl="0" marL="0" algn="r">
              <a:spcBef>
                <a:spcPts val="0"/>
              </a:spcBef>
              <a:spcAft>
                <a:spcPts val="0"/>
              </a:spcAft>
              <a:buNone/>
            </a:pPr>
            <a:fld id="{00000000-1234-1234-1234-123412341234}" type="slidenum">
              <a:rPr lang="ru" sz="1000">
                <a:solidFill>
                  <a:schemeClr val="dk2"/>
                </a:solidFill>
                <a:latin typeface="Proxima Nova"/>
                <a:ea typeface="Proxima Nova"/>
                <a:cs typeface="Proxima Nova"/>
                <a:sym typeface="Proxima Nova"/>
              </a:rPr>
              <a:t>‹#›</a:t>
            </a:fld>
            <a:endParaRPr sz="1000">
              <a:solidFill>
                <a:schemeClr val="dk2"/>
              </a:solidFill>
              <a:latin typeface="Proxima Nova"/>
              <a:ea typeface="Proxima Nova"/>
              <a:cs typeface="Proxima Nova"/>
              <a:sym typeface="Proxima Nova"/>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p:txStyles>
    <p:title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p:titleStyle>
    <p:body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5" name="Shape 55"/>
        <p:cNvGrpSpPr/>
        <p:nvPr/>
      </p:nvGrpSpPr>
      <p:grpSpPr>
        <a:xfrm>
          <a:off x="0" y="0"/>
          <a:ext cx="0" cy="0"/>
          <a:chOff x="0" y="0"/>
          <a:chExt cx="0" cy="0"/>
        </a:xfrm>
      </p:grpSpPr>
      <p:sp>
        <p:nvSpPr>
          <p:cNvPr id="56" name="Shape 56"/>
          <p:cNvSpPr txBox="1"/>
          <p:nvPr>
            <p:ph type="ctrTitle"/>
          </p:nvPr>
        </p:nvSpPr>
        <p:spPr>
          <a:xfrm>
            <a:off x="1003650" y="1328264"/>
            <a:ext cx="7136700" cy="1022400"/>
          </a:xfrm>
          <a:prstGeom prst="rect">
            <a:avLst/>
          </a:prstGeom>
        </p:spPr>
        <p:txBody>
          <a:bodyPr anchorCtr="0" anchor="b" bIns="91425" lIns="91425" spcFirstLastPara="1" rIns="91425" wrap="square" tIns="91425">
            <a:noAutofit/>
          </a:bodyPr>
          <a:lstStyle/>
          <a:p>
            <a:pPr indent="257175" lvl="0" marL="0" rtl="0">
              <a:lnSpc>
                <a:spcPct val="150000"/>
              </a:lnSpc>
              <a:spcBef>
                <a:spcPts val="2000"/>
              </a:spcBef>
              <a:spcAft>
                <a:spcPts val="600"/>
              </a:spcAft>
              <a:buNone/>
            </a:pPr>
            <a:r>
              <a:rPr lang="ru" sz="2400">
                <a:solidFill>
                  <a:srgbClr val="000000"/>
                </a:solidFill>
                <a:latin typeface="Arial"/>
                <a:ea typeface="Arial"/>
                <a:cs typeface="Arial"/>
                <a:sym typeface="Arial"/>
              </a:rPr>
              <a:t>Development of an analytics system for mobile applications</a:t>
            </a:r>
            <a:endParaRPr sz="3800"/>
          </a:p>
        </p:txBody>
      </p:sp>
      <p:sp>
        <p:nvSpPr>
          <p:cNvPr id="57" name="Shape 57"/>
          <p:cNvSpPr txBox="1"/>
          <p:nvPr>
            <p:ph idx="1" type="subTitle"/>
          </p:nvPr>
        </p:nvSpPr>
        <p:spPr>
          <a:xfrm>
            <a:off x="236550" y="2350675"/>
            <a:ext cx="8520600" cy="2635800"/>
          </a:xfrm>
          <a:prstGeom prst="rect">
            <a:avLst/>
          </a:prstGeom>
        </p:spPr>
        <p:txBody>
          <a:bodyPr anchorCtr="0" anchor="t" bIns="91425" lIns="91425" spcFirstLastPara="1" rIns="91425" wrap="square" tIns="91425">
            <a:noAutofit/>
          </a:bodyPr>
          <a:lstStyle/>
          <a:p>
            <a:pPr indent="0" lvl="0" marL="0" rtl="0" algn="r">
              <a:spcBef>
                <a:spcPts val="0"/>
              </a:spcBef>
              <a:spcAft>
                <a:spcPts val="0"/>
              </a:spcAft>
              <a:buNone/>
            </a:pPr>
            <a:r>
              <a:rPr lang="ru">
                <a:latin typeface="Times New Roman"/>
                <a:ea typeface="Times New Roman"/>
                <a:cs typeface="Times New Roman"/>
                <a:sym typeface="Times New Roman"/>
              </a:rPr>
              <a:t>Student</a:t>
            </a:r>
            <a:r>
              <a:rPr lang="ru">
                <a:latin typeface="Times New Roman"/>
                <a:ea typeface="Times New Roman"/>
                <a:cs typeface="Times New Roman"/>
                <a:sym typeface="Times New Roman"/>
              </a:rPr>
              <a:t>: </a:t>
            </a:r>
            <a:endParaRPr>
              <a:latin typeface="Times New Roman"/>
              <a:ea typeface="Times New Roman"/>
              <a:cs typeface="Times New Roman"/>
              <a:sym typeface="Times New Roman"/>
            </a:endParaRPr>
          </a:p>
          <a:p>
            <a:pPr indent="0" lvl="0" marL="0" rtl="0" algn="r">
              <a:spcBef>
                <a:spcPts val="0"/>
              </a:spcBef>
              <a:spcAft>
                <a:spcPts val="0"/>
              </a:spcAft>
              <a:buNone/>
            </a:pPr>
            <a:r>
              <a:rPr lang="ru">
                <a:latin typeface="Times New Roman"/>
                <a:ea typeface="Times New Roman"/>
                <a:cs typeface="Times New Roman"/>
                <a:sym typeface="Times New Roman"/>
              </a:rPr>
              <a:t>Frolov Ilja</a:t>
            </a:r>
            <a:endParaRPr>
              <a:latin typeface="Times New Roman"/>
              <a:ea typeface="Times New Roman"/>
              <a:cs typeface="Times New Roman"/>
              <a:sym typeface="Times New Roman"/>
            </a:endParaRPr>
          </a:p>
          <a:p>
            <a:pPr indent="0" lvl="0" marL="0" algn="r">
              <a:spcBef>
                <a:spcPts val="0"/>
              </a:spcBef>
              <a:spcAft>
                <a:spcPts val="0"/>
              </a:spcAft>
              <a:buNone/>
            </a:pPr>
            <a:r>
              <a:t/>
            </a:r>
            <a:endParaRPr>
              <a:latin typeface="Times New Roman"/>
              <a:ea typeface="Times New Roman"/>
              <a:cs typeface="Times New Roman"/>
              <a:sym typeface="Times New Roman"/>
            </a:endParaRPr>
          </a:p>
          <a:p>
            <a:pPr indent="0" lvl="0" marL="0" rtl="0" algn="r">
              <a:spcBef>
                <a:spcPts val="0"/>
              </a:spcBef>
              <a:spcAft>
                <a:spcPts val="0"/>
              </a:spcAft>
              <a:buNone/>
            </a:pPr>
            <a:r>
              <a:rPr lang="ru">
                <a:latin typeface="Times New Roman"/>
                <a:ea typeface="Times New Roman"/>
                <a:cs typeface="Times New Roman"/>
                <a:sym typeface="Times New Roman"/>
              </a:rPr>
              <a:t>Scientific advisor: </a:t>
            </a:r>
            <a:endParaRPr>
              <a:latin typeface="Times New Roman"/>
              <a:ea typeface="Times New Roman"/>
              <a:cs typeface="Times New Roman"/>
              <a:sym typeface="Times New Roman"/>
            </a:endParaRPr>
          </a:p>
          <a:p>
            <a:pPr indent="0" lvl="0" marL="0" rtl="0" algn="r">
              <a:spcBef>
                <a:spcPts val="0"/>
              </a:spcBef>
              <a:spcAft>
                <a:spcPts val="0"/>
              </a:spcAft>
              <a:buNone/>
            </a:pPr>
            <a:r>
              <a:rPr lang="ru">
                <a:latin typeface="Times New Roman"/>
                <a:ea typeface="Times New Roman"/>
                <a:cs typeface="Times New Roman"/>
                <a:sym typeface="Times New Roman"/>
              </a:rPr>
              <a:t>Ph.D., “GBN Llc.” Chief Operating Officer</a:t>
            </a:r>
            <a:endParaRPr>
              <a:latin typeface="Times New Roman"/>
              <a:ea typeface="Times New Roman"/>
              <a:cs typeface="Times New Roman"/>
              <a:sym typeface="Times New Roman"/>
            </a:endParaRPr>
          </a:p>
          <a:p>
            <a:pPr indent="0" lvl="0" marL="0" algn="r">
              <a:spcBef>
                <a:spcPts val="0"/>
              </a:spcBef>
              <a:spcAft>
                <a:spcPts val="0"/>
              </a:spcAft>
              <a:buNone/>
            </a:pPr>
            <a:r>
              <a:rPr lang="ru">
                <a:latin typeface="Times New Roman"/>
                <a:ea typeface="Times New Roman"/>
                <a:cs typeface="Times New Roman"/>
                <a:sym typeface="Times New Roman"/>
              </a:rPr>
              <a:t>Timonov Vladimir</a:t>
            </a:r>
            <a:endParaRPr>
              <a:latin typeface="Times New Roman"/>
              <a:ea typeface="Times New Roman"/>
              <a:cs typeface="Times New Roman"/>
              <a:sym typeface="Times New Roman"/>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1" name="Shape 61"/>
        <p:cNvGrpSpPr/>
        <p:nvPr/>
      </p:nvGrpSpPr>
      <p:grpSpPr>
        <a:xfrm>
          <a:off x="0" y="0"/>
          <a:ext cx="0" cy="0"/>
          <a:chOff x="0" y="0"/>
          <a:chExt cx="0" cy="0"/>
        </a:xfrm>
      </p:grpSpPr>
      <p:sp>
        <p:nvSpPr>
          <p:cNvPr id="62" name="Shape 62"/>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ru">
                <a:latin typeface="Arial"/>
                <a:ea typeface="Arial"/>
                <a:cs typeface="Arial"/>
                <a:sym typeface="Arial"/>
              </a:rPr>
              <a:t>Subject area</a:t>
            </a:r>
            <a:endParaRPr>
              <a:latin typeface="Arial"/>
              <a:ea typeface="Arial"/>
              <a:cs typeface="Arial"/>
              <a:sym typeface="Arial"/>
            </a:endParaRPr>
          </a:p>
        </p:txBody>
      </p:sp>
      <p:sp>
        <p:nvSpPr>
          <p:cNvPr id="63" name="Shape 63"/>
          <p:cNvSpPr txBox="1"/>
          <p:nvPr>
            <p:ph idx="1" type="body"/>
          </p:nvPr>
        </p:nvSpPr>
        <p:spPr>
          <a:xfrm>
            <a:off x="311700" y="1152475"/>
            <a:ext cx="8520600" cy="3847500"/>
          </a:xfrm>
          <a:prstGeom prst="rect">
            <a:avLst/>
          </a:prstGeom>
        </p:spPr>
        <p:txBody>
          <a:bodyPr anchorCtr="0" anchor="t" bIns="91425" lIns="91425" spcFirstLastPara="1" rIns="91425" wrap="square" tIns="91425">
            <a:noAutofit/>
          </a:bodyPr>
          <a:lstStyle/>
          <a:p>
            <a:pPr indent="-355600" lvl="0" marL="457200" rtl="0">
              <a:spcBef>
                <a:spcPts val="0"/>
              </a:spcBef>
              <a:spcAft>
                <a:spcPts val="0"/>
              </a:spcAft>
              <a:buSzPts val="2000"/>
              <a:buFont typeface="Times New Roman"/>
              <a:buChar char="●"/>
            </a:pPr>
            <a:r>
              <a:rPr lang="ru" sz="2000">
                <a:latin typeface="Times New Roman"/>
                <a:ea typeface="Times New Roman"/>
                <a:cs typeface="Times New Roman"/>
                <a:sym typeface="Times New Roman"/>
              </a:rPr>
              <a:t>Mobile App Marketing</a:t>
            </a:r>
            <a:endParaRPr sz="2000">
              <a:latin typeface="Times New Roman"/>
              <a:ea typeface="Times New Roman"/>
              <a:cs typeface="Times New Roman"/>
              <a:sym typeface="Times New Roman"/>
            </a:endParaRPr>
          </a:p>
          <a:p>
            <a:pPr indent="-342900" lvl="1" marL="914400" rtl="0">
              <a:lnSpc>
                <a:spcPct val="100000"/>
              </a:lnSpc>
              <a:spcBef>
                <a:spcPts val="0"/>
              </a:spcBef>
              <a:spcAft>
                <a:spcPts val="0"/>
              </a:spcAft>
              <a:buSzPts val="1800"/>
              <a:buFont typeface="Times New Roman"/>
              <a:buChar char="○"/>
            </a:pPr>
            <a:r>
              <a:rPr lang="ru" sz="1800">
                <a:latin typeface="Times New Roman"/>
                <a:ea typeface="Times New Roman"/>
                <a:cs typeface="Times New Roman"/>
                <a:sym typeface="Times New Roman"/>
              </a:rPr>
              <a:t>Average Revenue Per User;</a:t>
            </a:r>
            <a:endParaRPr sz="1800">
              <a:latin typeface="Times New Roman"/>
              <a:ea typeface="Times New Roman"/>
              <a:cs typeface="Times New Roman"/>
              <a:sym typeface="Times New Roman"/>
            </a:endParaRPr>
          </a:p>
          <a:p>
            <a:pPr indent="-342900" lvl="1" marL="914400" rtl="0">
              <a:lnSpc>
                <a:spcPct val="100000"/>
              </a:lnSpc>
              <a:spcBef>
                <a:spcPts val="0"/>
              </a:spcBef>
              <a:spcAft>
                <a:spcPts val="0"/>
              </a:spcAft>
              <a:buSzPts val="1800"/>
              <a:buFont typeface="Times New Roman"/>
              <a:buChar char="○"/>
            </a:pPr>
            <a:r>
              <a:rPr lang="ru" sz="1800">
                <a:latin typeface="Times New Roman"/>
                <a:ea typeface="Times New Roman"/>
                <a:cs typeface="Times New Roman"/>
                <a:sym typeface="Times New Roman"/>
              </a:rPr>
              <a:t>Lifetime Value;</a:t>
            </a:r>
            <a:endParaRPr sz="1800">
              <a:latin typeface="Times New Roman"/>
              <a:ea typeface="Times New Roman"/>
              <a:cs typeface="Times New Roman"/>
              <a:sym typeface="Times New Roman"/>
            </a:endParaRPr>
          </a:p>
          <a:p>
            <a:pPr indent="-342900" lvl="1" marL="914400" rtl="0">
              <a:lnSpc>
                <a:spcPct val="100000"/>
              </a:lnSpc>
              <a:spcBef>
                <a:spcPts val="0"/>
              </a:spcBef>
              <a:spcAft>
                <a:spcPts val="0"/>
              </a:spcAft>
              <a:buSzPts val="1800"/>
              <a:buFont typeface="Times New Roman"/>
              <a:buChar char="○"/>
            </a:pPr>
            <a:r>
              <a:rPr lang="ru" sz="1800">
                <a:latin typeface="Times New Roman"/>
                <a:ea typeface="Times New Roman"/>
                <a:cs typeface="Times New Roman"/>
                <a:sym typeface="Times New Roman"/>
              </a:rPr>
              <a:t>eCPM;</a:t>
            </a:r>
            <a:endParaRPr b="1" sz="2650">
              <a:solidFill>
                <a:srgbClr val="333333"/>
              </a:solidFill>
              <a:highlight>
                <a:srgbClr val="FFFFFF"/>
              </a:highlight>
              <a:latin typeface="Times New Roman"/>
              <a:ea typeface="Times New Roman"/>
              <a:cs typeface="Times New Roman"/>
              <a:sym typeface="Times New Roman"/>
            </a:endParaRPr>
          </a:p>
          <a:p>
            <a:pPr indent="-342900" lvl="1" marL="914400" rtl="0">
              <a:spcBef>
                <a:spcPts val="0"/>
              </a:spcBef>
              <a:spcAft>
                <a:spcPts val="0"/>
              </a:spcAft>
              <a:buSzPts val="1800"/>
              <a:buFont typeface="Times New Roman"/>
              <a:buChar char="○"/>
            </a:pPr>
            <a:r>
              <a:rPr lang="ru" sz="1800">
                <a:latin typeface="Times New Roman"/>
                <a:ea typeface="Times New Roman"/>
                <a:cs typeface="Times New Roman"/>
                <a:sym typeface="Times New Roman"/>
              </a:rPr>
              <a:t>Fill Rate;</a:t>
            </a:r>
            <a:endParaRPr sz="1800">
              <a:latin typeface="Times New Roman"/>
              <a:ea typeface="Times New Roman"/>
              <a:cs typeface="Times New Roman"/>
              <a:sym typeface="Times New Roman"/>
            </a:endParaRPr>
          </a:p>
          <a:p>
            <a:pPr indent="-342900" lvl="1" marL="914400" rtl="0">
              <a:spcBef>
                <a:spcPts val="0"/>
              </a:spcBef>
              <a:spcAft>
                <a:spcPts val="0"/>
              </a:spcAft>
              <a:buSzPts val="1800"/>
              <a:buFont typeface="Times New Roman"/>
              <a:buChar char="○"/>
            </a:pPr>
            <a:r>
              <a:rPr lang="ru" sz="1800">
                <a:latin typeface="Times New Roman"/>
                <a:ea typeface="Times New Roman"/>
                <a:cs typeface="Times New Roman"/>
                <a:sym typeface="Times New Roman"/>
              </a:rPr>
              <a:t>DAU, MAU.</a:t>
            </a:r>
            <a:endParaRPr sz="1800">
              <a:latin typeface="Times New Roman"/>
              <a:ea typeface="Times New Roman"/>
              <a:cs typeface="Times New Roman"/>
              <a:sym typeface="Times New Roman"/>
            </a:endParaRPr>
          </a:p>
          <a:p>
            <a:pPr indent="-355600" lvl="0" marL="457200" rtl="0">
              <a:spcBef>
                <a:spcPts val="1600"/>
              </a:spcBef>
              <a:spcAft>
                <a:spcPts val="0"/>
              </a:spcAft>
              <a:buSzPts val="2000"/>
              <a:buFont typeface="Times New Roman"/>
              <a:buChar char="●"/>
            </a:pPr>
            <a:r>
              <a:rPr lang="ru" sz="2000">
                <a:latin typeface="Times New Roman"/>
                <a:ea typeface="Times New Roman"/>
                <a:cs typeface="Times New Roman"/>
                <a:sym typeface="Times New Roman"/>
              </a:rPr>
              <a:t>Business Intelligence</a:t>
            </a:r>
            <a:endParaRPr sz="2000">
              <a:latin typeface="Times New Roman"/>
              <a:ea typeface="Times New Roman"/>
              <a:cs typeface="Times New Roman"/>
              <a:sym typeface="Times New Roman"/>
            </a:endParaRPr>
          </a:p>
          <a:p>
            <a:pPr indent="-342900" lvl="1" marL="914400" rtl="0">
              <a:lnSpc>
                <a:spcPct val="100000"/>
              </a:lnSpc>
              <a:spcBef>
                <a:spcPts val="1600"/>
              </a:spcBef>
              <a:spcAft>
                <a:spcPts val="0"/>
              </a:spcAft>
              <a:buSzPts val="1800"/>
              <a:buFont typeface="Times New Roman"/>
              <a:buChar char="○"/>
            </a:pPr>
            <a:r>
              <a:rPr lang="ru" sz="1800">
                <a:latin typeface="Times New Roman"/>
                <a:ea typeface="Times New Roman"/>
                <a:cs typeface="Times New Roman"/>
                <a:sym typeface="Times New Roman"/>
              </a:rPr>
              <a:t>Multidimensional aggregation and placement of data in data warehouses;</a:t>
            </a:r>
            <a:endParaRPr sz="1800">
              <a:latin typeface="Times New Roman"/>
              <a:ea typeface="Times New Roman"/>
              <a:cs typeface="Times New Roman"/>
              <a:sym typeface="Times New Roman"/>
            </a:endParaRPr>
          </a:p>
          <a:p>
            <a:pPr indent="-342900" lvl="1" marL="914400" rtl="0">
              <a:lnSpc>
                <a:spcPct val="100000"/>
              </a:lnSpc>
              <a:spcBef>
                <a:spcPts val="0"/>
              </a:spcBef>
              <a:spcAft>
                <a:spcPts val="0"/>
              </a:spcAft>
              <a:buSzPts val="1800"/>
              <a:buFont typeface="Times New Roman"/>
              <a:buChar char="○"/>
            </a:pPr>
            <a:r>
              <a:rPr lang="ru" sz="1800">
                <a:latin typeface="Times New Roman"/>
                <a:ea typeface="Times New Roman"/>
                <a:cs typeface="Times New Roman"/>
                <a:sym typeface="Times New Roman"/>
              </a:rPr>
              <a:t>Group consolidation, budgeting and rolling forecasts;</a:t>
            </a:r>
            <a:endParaRPr sz="1800">
              <a:latin typeface="Times New Roman"/>
              <a:ea typeface="Times New Roman"/>
              <a:cs typeface="Times New Roman"/>
              <a:sym typeface="Times New Roman"/>
            </a:endParaRPr>
          </a:p>
          <a:p>
            <a:pPr indent="-342900" lvl="1" marL="914400" rtl="0">
              <a:lnSpc>
                <a:spcPct val="100000"/>
              </a:lnSpc>
              <a:spcBef>
                <a:spcPts val="0"/>
              </a:spcBef>
              <a:spcAft>
                <a:spcPts val="0"/>
              </a:spcAft>
              <a:buSzPts val="1800"/>
              <a:buFont typeface="Times New Roman"/>
              <a:buChar char="○"/>
            </a:pPr>
            <a:r>
              <a:rPr lang="ru" sz="1800">
                <a:latin typeface="Times New Roman"/>
                <a:ea typeface="Times New Roman"/>
                <a:cs typeface="Times New Roman"/>
                <a:sym typeface="Times New Roman"/>
              </a:rPr>
              <a:t>Statistical inferences and probabilistic modeling;</a:t>
            </a:r>
            <a:endParaRPr sz="1800">
              <a:latin typeface="Times New Roman"/>
              <a:ea typeface="Times New Roman"/>
              <a:cs typeface="Times New Roman"/>
              <a:sym typeface="Times New Roman"/>
            </a:endParaRPr>
          </a:p>
          <a:p>
            <a:pPr indent="-342900" lvl="1" marL="914400" rtl="0">
              <a:lnSpc>
                <a:spcPct val="100000"/>
              </a:lnSpc>
              <a:spcBef>
                <a:spcPts val="0"/>
              </a:spcBef>
              <a:spcAft>
                <a:spcPts val="0"/>
              </a:spcAft>
              <a:buSzPts val="1800"/>
              <a:buFont typeface="Times New Roman"/>
              <a:buChar char="○"/>
            </a:pPr>
            <a:r>
              <a:rPr lang="ru" sz="1800">
                <a:latin typeface="Times New Roman"/>
                <a:ea typeface="Times New Roman"/>
                <a:cs typeface="Times New Roman"/>
                <a:sym typeface="Times New Roman"/>
              </a:rPr>
              <a:t>Optimizing KPIs.</a:t>
            </a:r>
            <a:endParaRPr sz="1650">
              <a:solidFill>
                <a:schemeClr val="dk1"/>
              </a:solidFill>
              <a:highlight>
                <a:srgbClr val="FFFFFF"/>
              </a:highlight>
              <a:latin typeface="Times New Roman"/>
              <a:ea typeface="Times New Roman"/>
              <a:cs typeface="Times New Roman"/>
              <a:sym typeface="Times New Roman"/>
            </a:endParaRPr>
          </a:p>
        </p:txBody>
      </p:sp>
      <p:sp>
        <p:nvSpPr>
          <p:cNvPr id="64" name="Shape 6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rtl="0">
              <a:spcBef>
                <a:spcPts val="0"/>
              </a:spcBef>
              <a:spcAft>
                <a:spcPts val="0"/>
              </a:spcAft>
              <a:buNone/>
            </a:pPr>
            <a:fld id="{00000000-1234-1234-1234-123412341234}" type="slidenum">
              <a:rPr lang="ru"/>
              <a:t>‹#›</a:t>
            </a:fld>
            <a:r>
              <a:rPr lang="ru"/>
              <a:t>/9</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8" name="Shape 68"/>
        <p:cNvGrpSpPr/>
        <p:nvPr/>
      </p:nvGrpSpPr>
      <p:grpSpPr>
        <a:xfrm>
          <a:off x="0" y="0"/>
          <a:ext cx="0" cy="0"/>
          <a:chOff x="0" y="0"/>
          <a:chExt cx="0" cy="0"/>
        </a:xfrm>
      </p:grpSpPr>
      <p:sp>
        <p:nvSpPr>
          <p:cNvPr id="69" name="Shape 69"/>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ru">
                <a:latin typeface="Arial"/>
                <a:ea typeface="Arial"/>
                <a:cs typeface="Arial"/>
                <a:sym typeface="Arial"/>
              </a:rPr>
              <a:t>Problem</a:t>
            </a:r>
            <a:endParaRPr>
              <a:latin typeface="Arial"/>
              <a:ea typeface="Arial"/>
              <a:cs typeface="Arial"/>
              <a:sym typeface="Arial"/>
            </a:endParaRPr>
          </a:p>
        </p:txBody>
      </p:sp>
      <p:sp>
        <p:nvSpPr>
          <p:cNvPr id="70" name="Shape 70"/>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ru">
                <a:latin typeface="Times New Roman"/>
                <a:ea typeface="Times New Roman"/>
                <a:cs typeface="Times New Roman"/>
                <a:sym typeface="Times New Roman"/>
              </a:rPr>
              <a:t>There is more than 30 distribution sites</a:t>
            </a:r>
            <a:r>
              <a:rPr lang="ru">
                <a:latin typeface="Times New Roman"/>
                <a:ea typeface="Times New Roman"/>
                <a:cs typeface="Times New Roman"/>
                <a:sym typeface="Times New Roman"/>
              </a:rPr>
              <a:t> </a:t>
            </a:r>
            <a:r>
              <a:rPr lang="ru">
                <a:latin typeface="Times New Roman"/>
                <a:ea typeface="Times New Roman"/>
                <a:cs typeface="Times New Roman"/>
                <a:sym typeface="Times New Roman"/>
              </a:rPr>
              <a:t>and advertising providers with a total of more than 1,000 mobile applications (games) on them.</a:t>
            </a:r>
            <a:r>
              <a:rPr lang="ru">
                <a:latin typeface="Times New Roman"/>
                <a:ea typeface="Times New Roman"/>
                <a:cs typeface="Times New Roman"/>
                <a:sym typeface="Times New Roman"/>
              </a:rPr>
              <a:t> </a:t>
            </a:r>
            <a:endParaRPr>
              <a:latin typeface="Times New Roman"/>
              <a:ea typeface="Times New Roman"/>
              <a:cs typeface="Times New Roman"/>
              <a:sym typeface="Times New Roman"/>
            </a:endParaRPr>
          </a:p>
          <a:p>
            <a:pPr indent="-342900" lvl="0" marL="457200" rtl="0">
              <a:spcBef>
                <a:spcPts val="1600"/>
              </a:spcBef>
              <a:spcAft>
                <a:spcPts val="0"/>
              </a:spcAft>
              <a:buSzPts val="1800"/>
              <a:buFont typeface="Times New Roman"/>
              <a:buChar char="●"/>
            </a:pPr>
            <a:r>
              <a:rPr lang="ru">
                <a:latin typeface="Times New Roman"/>
                <a:ea typeface="Times New Roman"/>
                <a:cs typeface="Times New Roman"/>
                <a:sym typeface="Times New Roman"/>
              </a:rPr>
              <a:t>Problems:</a:t>
            </a:r>
            <a:endParaRPr>
              <a:latin typeface="Times New Roman"/>
              <a:ea typeface="Times New Roman"/>
              <a:cs typeface="Times New Roman"/>
              <a:sym typeface="Times New Roman"/>
            </a:endParaRPr>
          </a:p>
          <a:p>
            <a:pPr indent="-317500" lvl="1" marL="914400" rtl="0">
              <a:spcBef>
                <a:spcPts val="0"/>
              </a:spcBef>
              <a:spcAft>
                <a:spcPts val="0"/>
              </a:spcAft>
              <a:buSzPts val="1400"/>
              <a:buFont typeface="Times New Roman"/>
              <a:buChar char="○"/>
            </a:pPr>
            <a:r>
              <a:rPr lang="ru">
                <a:latin typeface="Times New Roman"/>
                <a:ea typeface="Times New Roman"/>
                <a:cs typeface="Times New Roman"/>
                <a:sym typeface="Times New Roman"/>
              </a:rPr>
              <a:t>manual collection</a:t>
            </a:r>
            <a:r>
              <a:rPr lang="ru">
                <a:latin typeface="Times New Roman"/>
                <a:ea typeface="Times New Roman"/>
                <a:cs typeface="Times New Roman"/>
                <a:sym typeface="Times New Roman"/>
              </a:rPr>
              <a:t>, </a:t>
            </a:r>
            <a:endParaRPr>
              <a:latin typeface="Times New Roman"/>
              <a:ea typeface="Times New Roman"/>
              <a:cs typeface="Times New Roman"/>
              <a:sym typeface="Times New Roman"/>
            </a:endParaRPr>
          </a:p>
          <a:p>
            <a:pPr indent="-317500" lvl="1" marL="914400" rtl="0">
              <a:spcBef>
                <a:spcPts val="0"/>
              </a:spcBef>
              <a:spcAft>
                <a:spcPts val="0"/>
              </a:spcAft>
              <a:buSzPts val="1400"/>
              <a:buFont typeface="Times New Roman"/>
              <a:buChar char="○"/>
            </a:pPr>
            <a:r>
              <a:rPr lang="ru">
                <a:latin typeface="Times New Roman"/>
                <a:ea typeface="Times New Roman"/>
                <a:cs typeface="Times New Roman"/>
                <a:sym typeface="Times New Roman"/>
              </a:rPr>
              <a:t>aggregation</a:t>
            </a:r>
            <a:r>
              <a:rPr lang="ru">
                <a:latin typeface="Times New Roman"/>
                <a:ea typeface="Times New Roman"/>
                <a:cs typeface="Times New Roman"/>
                <a:sym typeface="Times New Roman"/>
              </a:rPr>
              <a:t>,</a:t>
            </a:r>
            <a:endParaRPr>
              <a:latin typeface="Times New Roman"/>
              <a:ea typeface="Times New Roman"/>
              <a:cs typeface="Times New Roman"/>
              <a:sym typeface="Times New Roman"/>
            </a:endParaRPr>
          </a:p>
          <a:p>
            <a:pPr indent="-317500" lvl="1" marL="914400" rtl="0">
              <a:spcBef>
                <a:spcPts val="0"/>
              </a:spcBef>
              <a:spcAft>
                <a:spcPts val="0"/>
              </a:spcAft>
              <a:buSzPts val="1400"/>
              <a:buFont typeface="Times New Roman"/>
              <a:buChar char="○"/>
            </a:pPr>
            <a:r>
              <a:rPr lang="ru">
                <a:latin typeface="Times New Roman"/>
                <a:ea typeface="Times New Roman"/>
                <a:cs typeface="Times New Roman"/>
                <a:sym typeface="Times New Roman"/>
              </a:rPr>
              <a:t>consolidation,</a:t>
            </a:r>
            <a:endParaRPr>
              <a:latin typeface="Times New Roman"/>
              <a:ea typeface="Times New Roman"/>
              <a:cs typeface="Times New Roman"/>
              <a:sym typeface="Times New Roman"/>
            </a:endParaRPr>
          </a:p>
          <a:p>
            <a:pPr indent="-317500" lvl="1" marL="914400" rtl="0">
              <a:spcBef>
                <a:spcPts val="0"/>
              </a:spcBef>
              <a:spcAft>
                <a:spcPts val="0"/>
              </a:spcAft>
              <a:buSzPts val="1400"/>
              <a:buFont typeface="Times New Roman"/>
              <a:buChar char="○"/>
            </a:pPr>
            <a:r>
              <a:rPr lang="ru">
                <a:latin typeface="Times New Roman"/>
                <a:ea typeface="Times New Roman"/>
                <a:cs typeface="Times New Roman"/>
                <a:sym typeface="Times New Roman"/>
              </a:rPr>
              <a:t>systematization</a:t>
            </a:r>
            <a:r>
              <a:rPr lang="ru">
                <a:latin typeface="Times New Roman"/>
                <a:ea typeface="Times New Roman"/>
                <a:cs typeface="Times New Roman"/>
                <a:sym typeface="Times New Roman"/>
              </a:rPr>
              <a:t>,</a:t>
            </a:r>
            <a:endParaRPr>
              <a:latin typeface="Times New Roman"/>
              <a:ea typeface="Times New Roman"/>
              <a:cs typeface="Times New Roman"/>
              <a:sym typeface="Times New Roman"/>
            </a:endParaRPr>
          </a:p>
          <a:p>
            <a:pPr indent="-317500" lvl="1" marL="914400" rtl="0">
              <a:spcBef>
                <a:spcPts val="0"/>
              </a:spcBef>
              <a:spcAft>
                <a:spcPts val="0"/>
              </a:spcAft>
              <a:buSzPts val="1400"/>
              <a:buFont typeface="Times New Roman"/>
              <a:buChar char="○"/>
            </a:pPr>
            <a:r>
              <a:rPr lang="ru">
                <a:latin typeface="Times New Roman"/>
                <a:ea typeface="Times New Roman"/>
                <a:cs typeface="Times New Roman"/>
                <a:sym typeface="Times New Roman"/>
              </a:rPr>
              <a:t>basic metrics analyst</a:t>
            </a:r>
            <a:r>
              <a:rPr lang="ru">
                <a:latin typeface="Times New Roman"/>
                <a:ea typeface="Times New Roman"/>
                <a:cs typeface="Times New Roman"/>
                <a:sym typeface="Times New Roman"/>
              </a:rPr>
              <a:t>, </a:t>
            </a:r>
            <a:endParaRPr>
              <a:latin typeface="Times New Roman"/>
              <a:ea typeface="Times New Roman"/>
              <a:cs typeface="Times New Roman"/>
              <a:sym typeface="Times New Roman"/>
            </a:endParaRPr>
          </a:p>
          <a:p>
            <a:pPr indent="-317500" lvl="1" marL="914400" rtl="0">
              <a:spcBef>
                <a:spcPts val="0"/>
              </a:spcBef>
              <a:spcAft>
                <a:spcPts val="0"/>
              </a:spcAft>
              <a:buSzPts val="1400"/>
              <a:buFont typeface="Times New Roman"/>
              <a:buChar char="○"/>
            </a:pPr>
            <a:r>
              <a:rPr lang="ru">
                <a:latin typeface="Times New Roman"/>
                <a:ea typeface="Times New Roman"/>
                <a:cs typeface="Times New Roman"/>
                <a:sym typeface="Times New Roman"/>
              </a:rPr>
              <a:t>getting a complete picture of all applications</a:t>
            </a:r>
            <a:r>
              <a:rPr lang="ru">
                <a:latin typeface="Times New Roman"/>
                <a:ea typeface="Times New Roman"/>
                <a:cs typeface="Times New Roman"/>
                <a:sym typeface="Times New Roman"/>
              </a:rPr>
              <a:t>, </a:t>
            </a:r>
            <a:endParaRPr>
              <a:latin typeface="Times New Roman"/>
              <a:ea typeface="Times New Roman"/>
              <a:cs typeface="Times New Roman"/>
              <a:sym typeface="Times New Roman"/>
            </a:endParaRPr>
          </a:p>
          <a:p>
            <a:pPr indent="-317500" lvl="1" marL="914400">
              <a:spcBef>
                <a:spcPts val="0"/>
              </a:spcBef>
              <a:spcAft>
                <a:spcPts val="0"/>
              </a:spcAft>
              <a:buSzPts val="1400"/>
              <a:buFont typeface="Times New Roman"/>
              <a:buChar char="○"/>
            </a:pPr>
            <a:r>
              <a:rPr lang="ru">
                <a:latin typeface="Times New Roman"/>
                <a:ea typeface="Times New Roman"/>
                <a:cs typeface="Times New Roman"/>
                <a:sym typeface="Times New Roman"/>
              </a:rPr>
              <a:t>forecasting of data for the period of interest</a:t>
            </a:r>
            <a:r>
              <a:rPr lang="ru">
                <a:latin typeface="Times New Roman"/>
                <a:ea typeface="Times New Roman"/>
                <a:cs typeface="Times New Roman"/>
                <a:sym typeface="Times New Roman"/>
              </a:rPr>
              <a:t>.</a:t>
            </a:r>
            <a:endParaRPr>
              <a:latin typeface="Times New Roman"/>
              <a:ea typeface="Times New Roman"/>
              <a:cs typeface="Times New Roman"/>
              <a:sym typeface="Times New Roman"/>
            </a:endParaRPr>
          </a:p>
        </p:txBody>
      </p:sp>
      <p:sp>
        <p:nvSpPr>
          <p:cNvPr id="71" name="Shape 7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r>
              <a:rPr lang="ru"/>
              <a:t>/9</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5" name="Shape 75"/>
        <p:cNvGrpSpPr/>
        <p:nvPr/>
      </p:nvGrpSpPr>
      <p:grpSpPr>
        <a:xfrm>
          <a:off x="0" y="0"/>
          <a:ext cx="0" cy="0"/>
          <a:chOff x="0" y="0"/>
          <a:chExt cx="0" cy="0"/>
        </a:xfrm>
      </p:grpSpPr>
      <p:sp>
        <p:nvSpPr>
          <p:cNvPr id="76" name="Shape 7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ru">
                <a:latin typeface="Arial"/>
                <a:ea typeface="Arial"/>
                <a:cs typeface="Arial"/>
                <a:sym typeface="Arial"/>
              </a:rPr>
              <a:t>Relevance</a:t>
            </a:r>
            <a:endParaRPr>
              <a:latin typeface="Arial"/>
              <a:ea typeface="Arial"/>
              <a:cs typeface="Arial"/>
              <a:sym typeface="Arial"/>
            </a:endParaRPr>
          </a:p>
          <a:p>
            <a:pPr indent="0" lvl="0" marL="0">
              <a:spcBef>
                <a:spcPts val="0"/>
              </a:spcBef>
              <a:spcAft>
                <a:spcPts val="0"/>
              </a:spcAft>
              <a:buNone/>
            </a:pPr>
            <a:r>
              <a:t/>
            </a:r>
            <a:endParaRPr/>
          </a:p>
          <a:p>
            <a:pPr indent="0" lvl="0" marL="0">
              <a:spcBef>
                <a:spcPts val="0"/>
              </a:spcBef>
              <a:spcAft>
                <a:spcPts val="0"/>
              </a:spcAft>
              <a:buNone/>
            </a:pPr>
            <a:r>
              <a:t/>
            </a:r>
            <a:endParaRPr/>
          </a:p>
        </p:txBody>
      </p:sp>
      <p:sp>
        <p:nvSpPr>
          <p:cNvPr id="77" name="Shape 77"/>
          <p:cNvSpPr txBox="1"/>
          <p:nvPr>
            <p:ph idx="1" type="body"/>
          </p:nvPr>
        </p:nvSpPr>
        <p:spPr>
          <a:xfrm>
            <a:off x="311700" y="1152475"/>
            <a:ext cx="8520600" cy="3416400"/>
          </a:xfrm>
          <a:prstGeom prst="rect">
            <a:avLst/>
          </a:prstGeom>
          <a:ln>
            <a:noFill/>
          </a:ln>
        </p:spPr>
        <p:txBody>
          <a:bodyPr anchorCtr="0" anchor="t" bIns="91425" lIns="91425" spcFirstLastPara="1" rIns="91425" wrap="square" tIns="91425">
            <a:noAutofit/>
          </a:bodyPr>
          <a:lstStyle/>
          <a:p>
            <a:pPr indent="0" lvl="0" marL="0">
              <a:spcBef>
                <a:spcPts val="0"/>
              </a:spcBef>
              <a:spcAft>
                <a:spcPts val="0"/>
              </a:spcAft>
              <a:buNone/>
            </a:pPr>
            <a:r>
              <a:rPr lang="ru">
                <a:solidFill>
                  <a:srgbClr val="666666"/>
                </a:solidFill>
                <a:highlight>
                  <a:srgbClr val="FFFFFF"/>
                </a:highlight>
                <a:latin typeface="Times New Roman"/>
                <a:ea typeface="Times New Roman"/>
                <a:cs typeface="Times New Roman"/>
                <a:sym typeface="Times New Roman"/>
              </a:rPr>
              <a:t>The laborious and sometimes impossible manual work does not allow to collect and process large volumes of heterogeneous data and to receive operative factual information and forecast in the field of mobile applications (games).</a:t>
            </a:r>
            <a:endParaRPr>
              <a:solidFill>
                <a:srgbClr val="666666"/>
              </a:solidFill>
              <a:highlight>
                <a:srgbClr val="FFFFFF"/>
              </a:highlight>
              <a:latin typeface="Times New Roman"/>
              <a:ea typeface="Times New Roman"/>
              <a:cs typeface="Times New Roman"/>
              <a:sym typeface="Times New Roman"/>
            </a:endParaRPr>
          </a:p>
          <a:p>
            <a:pPr indent="0" lvl="0" marL="0" rtl="0">
              <a:spcBef>
                <a:spcPts val="1600"/>
              </a:spcBef>
              <a:spcAft>
                <a:spcPts val="0"/>
              </a:spcAft>
              <a:buNone/>
            </a:pPr>
            <a:r>
              <a:rPr lang="ru">
                <a:solidFill>
                  <a:srgbClr val="666666"/>
                </a:solidFill>
                <a:highlight>
                  <a:srgbClr val="FFFFFF"/>
                </a:highlight>
                <a:latin typeface="Times New Roman"/>
                <a:ea typeface="Times New Roman"/>
                <a:cs typeface="Times New Roman"/>
                <a:sym typeface="Times New Roman"/>
              </a:rPr>
              <a:t>It requires the development of its own innovative software that can solve this problem.</a:t>
            </a:r>
            <a:endParaRPr>
              <a:solidFill>
                <a:srgbClr val="666666"/>
              </a:solidFill>
              <a:highlight>
                <a:srgbClr val="FFFFFF"/>
              </a:highlight>
              <a:latin typeface="Times New Roman"/>
              <a:ea typeface="Times New Roman"/>
              <a:cs typeface="Times New Roman"/>
              <a:sym typeface="Times New Roman"/>
            </a:endParaRPr>
          </a:p>
          <a:p>
            <a:pPr indent="0" lvl="0" marL="0">
              <a:spcBef>
                <a:spcPts val="1600"/>
              </a:spcBef>
              <a:spcAft>
                <a:spcPts val="1600"/>
              </a:spcAft>
              <a:buNone/>
            </a:pPr>
            <a:r>
              <a:t/>
            </a:r>
            <a:endParaRPr>
              <a:solidFill>
                <a:srgbClr val="666666"/>
              </a:solidFill>
              <a:highlight>
                <a:srgbClr val="FFFFFF"/>
              </a:highlight>
              <a:latin typeface="Times New Roman"/>
              <a:ea typeface="Times New Roman"/>
              <a:cs typeface="Times New Roman"/>
              <a:sym typeface="Times New Roman"/>
            </a:endParaRPr>
          </a:p>
        </p:txBody>
      </p:sp>
      <p:sp>
        <p:nvSpPr>
          <p:cNvPr id="78" name="Shape 7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r>
              <a:rPr lang="ru"/>
              <a:t>/9</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2" name="Shape 82"/>
        <p:cNvGrpSpPr/>
        <p:nvPr/>
      </p:nvGrpSpPr>
      <p:grpSpPr>
        <a:xfrm>
          <a:off x="0" y="0"/>
          <a:ext cx="0" cy="0"/>
          <a:chOff x="0" y="0"/>
          <a:chExt cx="0" cy="0"/>
        </a:xfrm>
      </p:grpSpPr>
      <p:sp>
        <p:nvSpPr>
          <p:cNvPr id="83" name="Shape 83"/>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ru">
                <a:latin typeface="Arial"/>
                <a:ea typeface="Arial"/>
                <a:cs typeface="Arial"/>
                <a:sym typeface="Arial"/>
              </a:rPr>
              <a:t>Goal</a:t>
            </a:r>
            <a:endParaRPr>
              <a:latin typeface="Arial"/>
              <a:ea typeface="Arial"/>
              <a:cs typeface="Arial"/>
              <a:sym typeface="Arial"/>
            </a:endParaRPr>
          </a:p>
        </p:txBody>
      </p:sp>
      <p:sp>
        <p:nvSpPr>
          <p:cNvPr id="84" name="Shape 8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a:spcBef>
                <a:spcPts val="0"/>
              </a:spcBef>
              <a:spcAft>
                <a:spcPts val="1600"/>
              </a:spcAft>
              <a:buNone/>
            </a:pPr>
            <a:r>
              <a:rPr lang="ru">
                <a:latin typeface="Times New Roman"/>
                <a:ea typeface="Times New Roman"/>
                <a:cs typeface="Times New Roman"/>
                <a:sym typeface="Times New Roman"/>
              </a:rPr>
              <a:t>Develop a software tool for aggregating and systematizing heterogeneous data from more than 30 distribution sites and advertising providers and using these data to obtain factual information and forecasts.</a:t>
            </a:r>
            <a:endParaRPr>
              <a:latin typeface="Times New Roman"/>
              <a:ea typeface="Times New Roman"/>
              <a:cs typeface="Times New Roman"/>
              <a:sym typeface="Times New Roman"/>
            </a:endParaRPr>
          </a:p>
        </p:txBody>
      </p:sp>
      <p:sp>
        <p:nvSpPr>
          <p:cNvPr id="85" name="Shape 8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r>
              <a:rPr lang="ru"/>
              <a:t>/9</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9" name="Shape 89"/>
        <p:cNvGrpSpPr/>
        <p:nvPr/>
      </p:nvGrpSpPr>
      <p:grpSpPr>
        <a:xfrm>
          <a:off x="0" y="0"/>
          <a:ext cx="0" cy="0"/>
          <a:chOff x="0" y="0"/>
          <a:chExt cx="0" cy="0"/>
        </a:xfrm>
      </p:grpSpPr>
      <p:sp>
        <p:nvSpPr>
          <p:cNvPr id="90" name="Shape 90"/>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a:spcBef>
                <a:spcPts val="0"/>
              </a:spcBef>
              <a:spcAft>
                <a:spcPts val="0"/>
              </a:spcAft>
              <a:buClr>
                <a:schemeClr val="dk1"/>
              </a:buClr>
              <a:buSzPts val="1100"/>
              <a:buFont typeface="Arial"/>
              <a:buNone/>
            </a:pPr>
            <a:r>
              <a:rPr lang="ru">
                <a:latin typeface="Arial"/>
                <a:ea typeface="Arial"/>
                <a:cs typeface="Arial"/>
                <a:sym typeface="Arial"/>
              </a:rPr>
              <a:t>Examples of tasks</a:t>
            </a:r>
            <a:endParaRPr>
              <a:latin typeface="Arial"/>
              <a:ea typeface="Arial"/>
              <a:cs typeface="Arial"/>
              <a:sym typeface="Arial"/>
            </a:endParaRPr>
          </a:p>
          <a:p>
            <a:pPr indent="0" lvl="0" marL="0">
              <a:spcBef>
                <a:spcPts val="0"/>
              </a:spcBef>
              <a:spcAft>
                <a:spcPts val="0"/>
              </a:spcAft>
              <a:buNone/>
            </a:pPr>
            <a:r>
              <a:t/>
            </a:r>
            <a:endParaRPr/>
          </a:p>
        </p:txBody>
      </p:sp>
      <p:sp>
        <p:nvSpPr>
          <p:cNvPr id="91" name="Shape 91"/>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342900" lvl="0" marL="457200" rtl="0">
              <a:spcBef>
                <a:spcPts val="0"/>
              </a:spcBef>
              <a:spcAft>
                <a:spcPts val="0"/>
              </a:spcAft>
              <a:buSzPts val="1800"/>
              <a:buFont typeface="Times New Roman"/>
              <a:buChar char="●"/>
            </a:pPr>
            <a:r>
              <a:rPr lang="ru">
                <a:latin typeface="Times New Roman"/>
                <a:ea typeface="Times New Roman"/>
                <a:cs typeface="Times New Roman"/>
                <a:sym typeface="Times New Roman"/>
              </a:rPr>
              <a:t>Aggregate data from all accounts for one game and submit in one place</a:t>
            </a:r>
            <a:r>
              <a:rPr lang="ru">
                <a:latin typeface="Times New Roman"/>
                <a:ea typeface="Times New Roman"/>
                <a:cs typeface="Times New Roman"/>
                <a:sym typeface="Times New Roman"/>
              </a:rPr>
              <a:t>;</a:t>
            </a:r>
            <a:endParaRPr>
              <a:latin typeface="Times New Roman"/>
              <a:ea typeface="Times New Roman"/>
              <a:cs typeface="Times New Roman"/>
              <a:sym typeface="Times New Roman"/>
            </a:endParaRPr>
          </a:p>
          <a:p>
            <a:pPr indent="-342900" lvl="0" marL="457200" rtl="0">
              <a:spcBef>
                <a:spcPts val="0"/>
              </a:spcBef>
              <a:spcAft>
                <a:spcPts val="0"/>
              </a:spcAft>
              <a:buSzPts val="1800"/>
              <a:buFont typeface="Times New Roman"/>
              <a:buChar char="●"/>
            </a:pPr>
            <a:r>
              <a:rPr lang="ru">
                <a:latin typeface="Times New Roman"/>
                <a:ea typeface="Times New Roman"/>
                <a:cs typeface="Times New Roman"/>
                <a:sym typeface="Times New Roman"/>
              </a:rPr>
              <a:t>Aggregate data from all accounts for all games and submit in one place;</a:t>
            </a:r>
            <a:endParaRPr>
              <a:latin typeface="Times New Roman"/>
              <a:ea typeface="Times New Roman"/>
              <a:cs typeface="Times New Roman"/>
              <a:sym typeface="Times New Roman"/>
            </a:endParaRPr>
          </a:p>
          <a:p>
            <a:pPr indent="-342900" lvl="0" marL="457200" rtl="0">
              <a:spcBef>
                <a:spcPts val="0"/>
              </a:spcBef>
              <a:spcAft>
                <a:spcPts val="0"/>
              </a:spcAft>
              <a:buSzPts val="1800"/>
              <a:buFont typeface="Times New Roman"/>
              <a:buChar char="●"/>
            </a:pPr>
            <a:r>
              <a:rPr lang="ru">
                <a:latin typeface="Times New Roman"/>
                <a:ea typeface="Times New Roman"/>
                <a:cs typeface="Times New Roman"/>
                <a:sym typeface="Times New Roman"/>
              </a:rPr>
              <a:t>Calculate the values by the metrics that there is one service, but there is no other or none of the services;</a:t>
            </a:r>
            <a:endParaRPr>
              <a:latin typeface="Times New Roman"/>
              <a:ea typeface="Times New Roman"/>
              <a:cs typeface="Times New Roman"/>
              <a:sym typeface="Times New Roman"/>
            </a:endParaRPr>
          </a:p>
          <a:p>
            <a:pPr indent="-342900" lvl="0" marL="457200" rtl="0">
              <a:spcBef>
                <a:spcPts val="0"/>
              </a:spcBef>
              <a:spcAft>
                <a:spcPts val="0"/>
              </a:spcAft>
              <a:buSzPts val="1800"/>
              <a:buFont typeface="Times New Roman"/>
              <a:buChar char="●"/>
            </a:pPr>
            <a:r>
              <a:rPr lang="ru">
                <a:latin typeface="Times New Roman"/>
                <a:ea typeface="Times New Roman"/>
                <a:cs typeface="Times New Roman"/>
                <a:sym typeface="Times New Roman"/>
              </a:rPr>
              <a:t>Prepare monthly totals for all games broken down by platform;</a:t>
            </a:r>
            <a:endParaRPr>
              <a:latin typeface="Times New Roman"/>
              <a:ea typeface="Times New Roman"/>
              <a:cs typeface="Times New Roman"/>
              <a:sym typeface="Times New Roman"/>
            </a:endParaRPr>
          </a:p>
          <a:p>
            <a:pPr indent="-342900" lvl="0" marL="457200">
              <a:spcBef>
                <a:spcPts val="0"/>
              </a:spcBef>
              <a:spcAft>
                <a:spcPts val="0"/>
              </a:spcAft>
              <a:buSzPts val="1800"/>
              <a:buFont typeface="Times New Roman"/>
              <a:buChar char="●"/>
            </a:pPr>
            <a:r>
              <a:rPr lang="ru">
                <a:latin typeface="Times New Roman"/>
                <a:ea typeface="Times New Roman"/>
                <a:cs typeface="Times New Roman"/>
                <a:sym typeface="Times New Roman"/>
              </a:rPr>
              <a:t>Daily monitoring in real time.</a:t>
            </a:r>
            <a:endParaRPr>
              <a:latin typeface="Times New Roman"/>
              <a:ea typeface="Times New Roman"/>
              <a:cs typeface="Times New Roman"/>
              <a:sym typeface="Times New Roman"/>
            </a:endParaRPr>
          </a:p>
        </p:txBody>
      </p:sp>
      <p:sp>
        <p:nvSpPr>
          <p:cNvPr id="92" name="Shape 9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r>
              <a:rPr lang="ru"/>
              <a:t>/9</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6" name="Shape 96"/>
        <p:cNvGrpSpPr/>
        <p:nvPr/>
      </p:nvGrpSpPr>
      <p:grpSpPr>
        <a:xfrm>
          <a:off x="0" y="0"/>
          <a:ext cx="0" cy="0"/>
          <a:chOff x="0" y="0"/>
          <a:chExt cx="0" cy="0"/>
        </a:xfrm>
      </p:grpSpPr>
      <p:sp>
        <p:nvSpPr>
          <p:cNvPr id="97" name="Shape 97"/>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ru">
                <a:latin typeface="Arial"/>
                <a:ea typeface="Arial"/>
                <a:cs typeface="Arial"/>
                <a:sym typeface="Arial"/>
              </a:rPr>
              <a:t>The following tasks were carried out</a:t>
            </a:r>
            <a:endParaRPr>
              <a:latin typeface="Arial"/>
              <a:ea typeface="Arial"/>
              <a:cs typeface="Arial"/>
              <a:sym typeface="Arial"/>
            </a:endParaRPr>
          </a:p>
        </p:txBody>
      </p:sp>
      <p:sp>
        <p:nvSpPr>
          <p:cNvPr id="98" name="Shape 98"/>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342900" lvl="0" marL="457200" rtl="0">
              <a:spcBef>
                <a:spcPts val="0"/>
              </a:spcBef>
              <a:spcAft>
                <a:spcPts val="0"/>
              </a:spcAft>
              <a:buSzPts val="1800"/>
              <a:buFont typeface="Times New Roman"/>
              <a:buChar char="●"/>
            </a:pPr>
            <a:r>
              <a:rPr lang="ru" sz="1600">
                <a:latin typeface="Arial"/>
                <a:ea typeface="Arial"/>
                <a:cs typeface="Arial"/>
                <a:sym typeface="Arial"/>
              </a:rPr>
              <a:t>Defined the problem</a:t>
            </a:r>
            <a:r>
              <a:rPr lang="ru">
                <a:latin typeface="Times New Roman"/>
                <a:ea typeface="Times New Roman"/>
                <a:cs typeface="Times New Roman"/>
                <a:sym typeface="Times New Roman"/>
              </a:rPr>
              <a:t>;</a:t>
            </a:r>
            <a:endParaRPr>
              <a:latin typeface="Times New Roman"/>
              <a:ea typeface="Times New Roman"/>
              <a:cs typeface="Times New Roman"/>
              <a:sym typeface="Times New Roman"/>
            </a:endParaRPr>
          </a:p>
          <a:p>
            <a:pPr indent="-342900" lvl="0" marL="457200" rtl="0">
              <a:spcBef>
                <a:spcPts val="0"/>
              </a:spcBef>
              <a:spcAft>
                <a:spcPts val="0"/>
              </a:spcAft>
              <a:buSzPts val="1800"/>
              <a:buFont typeface="Times New Roman"/>
              <a:buChar char="●"/>
            </a:pPr>
            <a:r>
              <a:rPr lang="ru" sz="1600">
                <a:latin typeface="Arial"/>
                <a:ea typeface="Arial"/>
                <a:cs typeface="Arial"/>
                <a:sym typeface="Arial"/>
              </a:rPr>
              <a:t>Defined the purpose;</a:t>
            </a:r>
            <a:endParaRPr>
              <a:latin typeface="Times New Roman"/>
              <a:ea typeface="Times New Roman"/>
              <a:cs typeface="Times New Roman"/>
              <a:sym typeface="Times New Roman"/>
            </a:endParaRPr>
          </a:p>
          <a:p>
            <a:pPr indent="-342900" lvl="0" marL="457200" rtl="0">
              <a:spcBef>
                <a:spcPts val="0"/>
              </a:spcBef>
              <a:spcAft>
                <a:spcPts val="0"/>
              </a:spcAft>
              <a:buSzPts val="1800"/>
              <a:buFont typeface="Times New Roman"/>
              <a:buChar char="●"/>
            </a:pPr>
            <a:r>
              <a:rPr lang="ru" sz="1600">
                <a:latin typeface="Arial"/>
                <a:ea typeface="Arial"/>
                <a:cs typeface="Arial"/>
                <a:sym typeface="Arial"/>
              </a:rPr>
              <a:t>The </a:t>
            </a:r>
            <a:r>
              <a:rPr lang="ru" sz="1600">
                <a:highlight>
                  <a:srgbClr val="FFFFFF"/>
                </a:highlight>
                <a:latin typeface="Arial"/>
                <a:ea typeface="Arial"/>
                <a:cs typeface="Arial"/>
                <a:sym typeface="Arial"/>
              </a:rPr>
              <a:t>reviewed of existing analogues</a:t>
            </a:r>
            <a:r>
              <a:rPr lang="ru">
                <a:latin typeface="Times New Roman"/>
                <a:ea typeface="Times New Roman"/>
                <a:cs typeface="Times New Roman"/>
                <a:sym typeface="Times New Roman"/>
              </a:rPr>
              <a:t>;</a:t>
            </a:r>
            <a:endParaRPr>
              <a:latin typeface="Times New Roman"/>
              <a:ea typeface="Times New Roman"/>
              <a:cs typeface="Times New Roman"/>
              <a:sym typeface="Times New Roman"/>
            </a:endParaRPr>
          </a:p>
          <a:p>
            <a:pPr indent="-342900" lvl="0" marL="457200" rtl="0">
              <a:spcBef>
                <a:spcPts val="0"/>
              </a:spcBef>
              <a:spcAft>
                <a:spcPts val="0"/>
              </a:spcAft>
              <a:buSzPts val="1800"/>
              <a:buFont typeface="Times New Roman"/>
              <a:buChar char="●"/>
            </a:pPr>
            <a:r>
              <a:rPr lang="ru">
                <a:latin typeface="Times New Roman"/>
                <a:ea typeface="Times New Roman"/>
                <a:cs typeface="Times New Roman"/>
                <a:sym typeface="Times New Roman"/>
              </a:rPr>
              <a:t>Researched a lot of solutions;</a:t>
            </a:r>
            <a:endParaRPr>
              <a:latin typeface="Times New Roman"/>
              <a:ea typeface="Times New Roman"/>
              <a:cs typeface="Times New Roman"/>
              <a:sym typeface="Times New Roman"/>
            </a:endParaRPr>
          </a:p>
          <a:p>
            <a:pPr indent="-342900" lvl="0" marL="457200" rtl="0">
              <a:spcBef>
                <a:spcPts val="0"/>
              </a:spcBef>
              <a:spcAft>
                <a:spcPts val="0"/>
              </a:spcAft>
              <a:buSzPts val="1800"/>
              <a:buFont typeface="Times New Roman"/>
              <a:buChar char="●"/>
            </a:pPr>
            <a:r>
              <a:rPr lang="ru" sz="1600">
                <a:latin typeface="Arial"/>
                <a:ea typeface="Arial"/>
                <a:cs typeface="Arial"/>
                <a:sym typeface="Arial"/>
              </a:rPr>
              <a:t>The architecture of the software solution has been developed</a:t>
            </a:r>
            <a:r>
              <a:rPr lang="ru">
                <a:latin typeface="Times New Roman"/>
                <a:ea typeface="Times New Roman"/>
                <a:cs typeface="Times New Roman"/>
                <a:sym typeface="Times New Roman"/>
              </a:rPr>
              <a:t>;</a:t>
            </a:r>
            <a:endParaRPr>
              <a:latin typeface="Times New Roman"/>
              <a:ea typeface="Times New Roman"/>
              <a:cs typeface="Times New Roman"/>
              <a:sym typeface="Times New Roman"/>
            </a:endParaRPr>
          </a:p>
          <a:p>
            <a:pPr indent="-342900" lvl="0" marL="457200" rtl="0">
              <a:spcBef>
                <a:spcPts val="0"/>
              </a:spcBef>
              <a:spcAft>
                <a:spcPts val="0"/>
              </a:spcAft>
              <a:buSzPts val="1800"/>
              <a:buFont typeface="Times New Roman"/>
              <a:buChar char="●"/>
            </a:pPr>
            <a:r>
              <a:rPr lang="ru" sz="1600">
                <a:latin typeface="Arial"/>
                <a:ea typeface="Arial"/>
                <a:cs typeface="Arial"/>
                <a:sym typeface="Arial"/>
              </a:rPr>
              <a:t>Data collectors was created</a:t>
            </a:r>
            <a:r>
              <a:rPr lang="ru">
                <a:latin typeface="Times New Roman"/>
                <a:ea typeface="Times New Roman"/>
                <a:cs typeface="Times New Roman"/>
                <a:sym typeface="Times New Roman"/>
              </a:rPr>
              <a:t>;</a:t>
            </a:r>
            <a:endParaRPr>
              <a:latin typeface="Times New Roman"/>
              <a:ea typeface="Times New Roman"/>
              <a:cs typeface="Times New Roman"/>
              <a:sym typeface="Times New Roman"/>
            </a:endParaRPr>
          </a:p>
          <a:p>
            <a:pPr indent="-342900" lvl="0" marL="457200" rtl="0">
              <a:spcBef>
                <a:spcPts val="0"/>
              </a:spcBef>
              <a:spcAft>
                <a:spcPts val="0"/>
              </a:spcAft>
              <a:buSzPts val="1800"/>
              <a:buFont typeface="Times New Roman"/>
              <a:buChar char="●"/>
            </a:pPr>
            <a:r>
              <a:rPr lang="ru" sz="1600">
                <a:latin typeface="Arial"/>
                <a:ea typeface="Arial"/>
                <a:cs typeface="Arial"/>
                <a:sym typeface="Arial"/>
              </a:rPr>
              <a:t>The module of predictive analytics was implemented(adaptive selection)</a:t>
            </a:r>
            <a:r>
              <a:rPr lang="ru">
                <a:latin typeface="Times New Roman"/>
                <a:ea typeface="Times New Roman"/>
                <a:cs typeface="Times New Roman"/>
                <a:sym typeface="Times New Roman"/>
              </a:rPr>
              <a:t>.</a:t>
            </a:r>
            <a:endParaRPr>
              <a:latin typeface="Times New Roman"/>
              <a:ea typeface="Times New Roman"/>
              <a:cs typeface="Times New Roman"/>
              <a:sym typeface="Times New Roman"/>
            </a:endParaRPr>
          </a:p>
        </p:txBody>
      </p:sp>
      <p:sp>
        <p:nvSpPr>
          <p:cNvPr id="99" name="Shape 9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p>
            <a:pPr indent="0" lvl="0" marL="0">
              <a:spcBef>
                <a:spcPts val="0"/>
              </a:spcBef>
              <a:spcAft>
                <a:spcPts val="0"/>
              </a:spcAft>
              <a:buNone/>
            </a:pPr>
            <a:fld id="{00000000-1234-1234-1234-123412341234}" type="slidenum">
              <a:rPr lang="ru"/>
              <a:t>‹#›</a:t>
            </a:fld>
            <a:r>
              <a:rPr lang="ru"/>
              <a:t>/9</a:t>
            </a:r>
            <a:endParaRPr/>
          </a:p>
        </p:txBody>
      </p:sp>
    </p:spTree>
  </p:cSld>
  <p:clrMapOvr>
    <a:masterClrMapping/>
  </p:clrMapOvr>
</p:sld>
</file>

<file path=ppt/theme/theme1.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Gameday">
  <a:themeElements>
    <a:clrScheme name="Gameday">
      <a:dk1>
        <a:srgbClr val="4285F4"/>
      </a:dk1>
      <a:lt1>
        <a:srgbClr val="FFFFFF"/>
      </a:lt1>
      <a:dk2>
        <a:srgbClr val="666666"/>
      </a:dk2>
      <a:lt2>
        <a:srgbClr val="D9D9D9"/>
      </a:lt2>
      <a:accent1>
        <a:srgbClr val="455A64"/>
      </a:accent1>
      <a:accent2>
        <a:srgbClr val="607D8B"/>
      </a:accent2>
      <a:accent3>
        <a:srgbClr val="FF5722"/>
      </a:accent3>
      <a:accent4>
        <a:srgbClr val="D84315"/>
      </a:accent4>
      <a:accent5>
        <a:srgbClr val="1C3AA9"/>
      </a:accent5>
      <a:accent6>
        <a:srgbClr val="FFAB40"/>
      </a:accent6>
      <a:hlink>
        <a:srgbClr val="1C3AA9"/>
      </a:hlink>
      <a:folHlink>
        <a:srgbClr val="1C3AA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